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charts/chart7.xml" ContentType="application/vnd.openxmlformats-officedocument.drawingml.chart+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charts/chart3.xml" ContentType="application/vnd.openxmlformats-officedocument.drawingml.chart+xml"/>
  <Override PartName="/ppt/charts/chart5.xml" ContentType="application/vnd.openxmlformats-officedocument.drawingml.char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charts/chart6.xml" ContentType="application/vnd.openxmlformats-officedocument.drawingml.char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charts/chart4.xml" ContentType="application/vnd.openxmlformats-officedocument.drawingml.char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charts/chart2.xml" ContentType="application/vnd.openxmlformats-officedocument.drawingml.chart+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8"/>
  </p:handoutMasterIdLst>
  <p:sldIdLst>
    <p:sldId id="256" r:id="rId2"/>
    <p:sldId id="257" r:id="rId3"/>
    <p:sldId id="313" r:id="rId4"/>
    <p:sldId id="299" r:id="rId5"/>
    <p:sldId id="295" r:id="rId6"/>
    <p:sldId id="296" r:id="rId7"/>
    <p:sldId id="263" r:id="rId8"/>
    <p:sldId id="314" r:id="rId9"/>
    <p:sldId id="258" r:id="rId10"/>
    <p:sldId id="265" r:id="rId11"/>
    <p:sldId id="259" r:id="rId12"/>
    <p:sldId id="308" r:id="rId13"/>
    <p:sldId id="262" r:id="rId14"/>
    <p:sldId id="297" r:id="rId15"/>
    <p:sldId id="298" r:id="rId16"/>
    <p:sldId id="306" r:id="rId17"/>
    <p:sldId id="264" r:id="rId18"/>
    <p:sldId id="286" r:id="rId19"/>
    <p:sldId id="307" r:id="rId20"/>
    <p:sldId id="266" r:id="rId21"/>
    <p:sldId id="267" r:id="rId22"/>
    <p:sldId id="270" r:id="rId23"/>
    <p:sldId id="271" r:id="rId24"/>
    <p:sldId id="272" r:id="rId25"/>
    <p:sldId id="288" r:id="rId26"/>
    <p:sldId id="294" r:id="rId27"/>
    <p:sldId id="273" r:id="rId28"/>
    <p:sldId id="274" r:id="rId29"/>
    <p:sldId id="275" r:id="rId30"/>
    <p:sldId id="300" r:id="rId31"/>
    <p:sldId id="301" r:id="rId32"/>
    <p:sldId id="302" r:id="rId33"/>
    <p:sldId id="303" r:id="rId34"/>
    <p:sldId id="304" r:id="rId35"/>
    <p:sldId id="315" r:id="rId36"/>
    <p:sldId id="316" r:id="rId37"/>
    <p:sldId id="317" r:id="rId38"/>
    <p:sldId id="277" r:id="rId39"/>
    <p:sldId id="279" r:id="rId40"/>
    <p:sldId id="280" r:id="rId41"/>
    <p:sldId id="281" r:id="rId42"/>
    <p:sldId id="309" r:id="rId43"/>
    <p:sldId id="310" r:id="rId44"/>
    <p:sldId id="311" r:id="rId45"/>
    <p:sldId id="282" r:id="rId46"/>
    <p:sldId id="293" r:id="rId4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1" d="100"/>
          <a:sy n="71" d="100"/>
        </p:scale>
        <p:origin x="-8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te\Documents\CASDA\CASDA%20Washington%20County%20Study\Enrollment%20Data\Washington%20County%20Schools%20Enrollment%20Data%202002%20-%20201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ate\Documents\CASDA\CASDA%20Washington%20County%20Study\Financial%20Data\Place%20revisions\Copy%20of%20Five%20Year%20Budget%20Trends-play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ate\Documents\CASDA\CASDA%20Washington%20County%20Study\Financial%20Data\Place%20revisions\Copy%20of%20Five%20Year%20Tax%20Levy%20Trends-play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ate\Documents\CASDA\CASDA%20Washington%20County%20Study\Financial%20Data\Place%20revisions\Copy%20of%20Five%20Year%20State%20Aid%20Trends-play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ate\Documents\CASDA\CASDA%20Washington%20County%20Study\Financial%20Data\Place%20revisions\Copy%20of%20Master%20Chart%205%20Revenue%20and%20Expenditures-play3.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Users\Kate\Documents\CASDA\CASDA%20Washington%20County%20Study\Financial%20Data\Place%20revisions\Copy%20of%20Master%20Chart%205%20Revenue%20and%20Expenditures-play3.xlsx" TargetMode="External"/><Relationship Id="rId1" Type="http://schemas.openxmlformats.org/officeDocument/2006/relationships/image" Target="../media/image3.jpeg"/></Relationships>
</file>

<file path=ppt/charts/_rels/chart7.xml.rels><?xml version="1.0" encoding="UTF-8" standalone="yes"?>
<Relationships xmlns="http://schemas.openxmlformats.org/package/2006/relationships"><Relationship Id="rId1" Type="http://schemas.openxmlformats.org/officeDocument/2006/relationships/oleObject" Target="file:///C:\Users\Kate\Documents\CASDA\CASDA%20Washington%20County%20Study\Financial%20Data\Fund%20Balance%20Tren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10 Year Enrollment Data</a:t>
            </a:r>
          </a:p>
        </c:rich>
      </c:tx>
      <c:layout/>
    </c:title>
    <c:plotArea>
      <c:layout/>
      <c:lineChart>
        <c:grouping val="standard"/>
        <c:ser>
          <c:idx val="0"/>
          <c:order val="0"/>
          <c:tx>
            <c:strRef>
              <c:f>Sheet1!$A$4</c:f>
              <c:strCache>
                <c:ptCount val="1"/>
                <c:pt idx="0">
                  <c:v>Argyle</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Sheet1!$B$4:$K$4</c:f>
              <c:numCache>
                <c:formatCode>General</c:formatCode>
                <c:ptCount val="10"/>
                <c:pt idx="0">
                  <c:v>786</c:v>
                </c:pt>
                <c:pt idx="1">
                  <c:v>740</c:v>
                </c:pt>
                <c:pt idx="2">
                  <c:v>722</c:v>
                </c:pt>
                <c:pt idx="3">
                  <c:v>743</c:v>
                </c:pt>
                <c:pt idx="4">
                  <c:v>690</c:v>
                </c:pt>
                <c:pt idx="5">
                  <c:v>688</c:v>
                </c:pt>
                <c:pt idx="6">
                  <c:v>674</c:v>
                </c:pt>
                <c:pt idx="7">
                  <c:v>646</c:v>
                </c:pt>
                <c:pt idx="8">
                  <c:v>601</c:v>
                </c:pt>
                <c:pt idx="9">
                  <c:v>610</c:v>
                </c:pt>
              </c:numCache>
            </c:numRef>
          </c:val>
        </c:ser>
        <c:ser>
          <c:idx val="1"/>
          <c:order val="1"/>
          <c:tx>
            <c:strRef>
              <c:f>Sheet1!$A$5</c:f>
              <c:strCache>
                <c:ptCount val="1"/>
                <c:pt idx="0">
                  <c:v>Cambridge</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Sheet1!$B$5:$K$5</c:f>
              <c:numCache>
                <c:formatCode>#,##0</c:formatCode>
                <c:ptCount val="10"/>
                <c:pt idx="0">
                  <c:v>1129</c:v>
                </c:pt>
                <c:pt idx="1">
                  <c:v>1096</c:v>
                </c:pt>
                <c:pt idx="2">
                  <c:v>1089</c:v>
                </c:pt>
                <c:pt idx="3">
                  <c:v>1092</c:v>
                </c:pt>
                <c:pt idx="4">
                  <c:v>1054</c:v>
                </c:pt>
                <c:pt idx="5" formatCode="General">
                  <c:v>1045</c:v>
                </c:pt>
                <c:pt idx="6" formatCode="General">
                  <c:v>980</c:v>
                </c:pt>
                <c:pt idx="7" formatCode="General">
                  <c:v>962</c:v>
                </c:pt>
                <c:pt idx="8" formatCode="General">
                  <c:v>908</c:v>
                </c:pt>
                <c:pt idx="9" formatCode="General">
                  <c:v>920</c:v>
                </c:pt>
              </c:numCache>
            </c:numRef>
          </c:val>
        </c:ser>
        <c:ser>
          <c:idx val="2"/>
          <c:order val="2"/>
          <c:tx>
            <c:strRef>
              <c:f>Sheet1!$A$6</c:f>
              <c:strCache>
                <c:ptCount val="1"/>
                <c:pt idx="0">
                  <c:v>Fort Ann</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Sheet1!$B$6:$K$6</c:f>
              <c:numCache>
                <c:formatCode>General</c:formatCode>
                <c:ptCount val="10"/>
                <c:pt idx="0">
                  <c:v>624</c:v>
                </c:pt>
                <c:pt idx="1">
                  <c:v>614</c:v>
                </c:pt>
                <c:pt idx="2">
                  <c:v>610</c:v>
                </c:pt>
                <c:pt idx="3">
                  <c:v>609</c:v>
                </c:pt>
                <c:pt idx="4">
                  <c:v>555</c:v>
                </c:pt>
                <c:pt idx="5">
                  <c:v>567</c:v>
                </c:pt>
                <c:pt idx="6">
                  <c:v>563</c:v>
                </c:pt>
                <c:pt idx="7">
                  <c:v>527</c:v>
                </c:pt>
                <c:pt idx="8">
                  <c:v>517</c:v>
                </c:pt>
                <c:pt idx="9">
                  <c:v>545</c:v>
                </c:pt>
              </c:numCache>
            </c:numRef>
          </c:val>
        </c:ser>
        <c:ser>
          <c:idx val="3"/>
          <c:order val="3"/>
          <c:tx>
            <c:strRef>
              <c:f>Sheet1!$A$7</c:f>
              <c:strCache>
                <c:ptCount val="1"/>
                <c:pt idx="0">
                  <c:v>Granville</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Sheet1!$B$7:$K$7</c:f>
              <c:numCache>
                <c:formatCode>#,##0</c:formatCode>
                <c:ptCount val="10"/>
                <c:pt idx="0">
                  <c:v>1497</c:v>
                </c:pt>
                <c:pt idx="1">
                  <c:v>1475</c:v>
                </c:pt>
                <c:pt idx="2">
                  <c:v>1476</c:v>
                </c:pt>
                <c:pt idx="3">
                  <c:v>1413</c:v>
                </c:pt>
                <c:pt idx="4">
                  <c:v>1373</c:v>
                </c:pt>
                <c:pt idx="5">
                  <c:v>1329</c:v>
                </c:pt>
                <c:pt idx="6">
                  <c:v>1377</c:v>
                </c:pt>
                <c:pt idx="7">
                  <c:v>1306</c:v>
                </c:pt>
                <c:pt idx="8" formatCode="General">
                  <c:v>1318</c:v>
                </c:pt>
                <c:pt idx="9" formatCode="General">
                  <c:v>1356</c:v>
                </c:pt>
              </c:numCache>
            </c:numRef>
          </c:val>
        </c:ser>
        <c:ser>
          <c:idx val="4"/>
          <c:order val="4"/>
          <c:tx>
            <c:strRef>
              <c:f>Sheet1!$A$8</c:f>
              <c:strCache>
                <c:ptCount val="1"/>
                <c:pt idx="0">
                  <c:v>Hartford</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Sheet1!$B$8:$K$8</c:f>
              <c:numCache>
                <c:formatCode>General</c:formatCode>
                <c:ptCount val="10"/>
                <c:pt idx="0">
                  <c:v>610</c:v>
                </c:pt>
                <c:pt idx="1">
                  <c:v>571</c:v>
                </c:pt>
                <c:pt idx="2">
                  <c:v>579</c:v>
                </c:pt>
                <c:pt idx="3">
                  <c:v>571</c:v>
                </c:pt>
                <c:pt idx="4">
                  <c:v>532</c:v>
                </c:pt>
                <c:pt idx="5">
                  <c:v>521</c:v>
                </c:pt>
                <c:pt idx="6">
                  <c:v>500</c:v>
                </c:pt>
                <c:pt idx="7">
                  <c:v>487</c:v>
                </c:pt>
                <c:pt idx="8">
                  <c:v>485</c:v>
                </c:pt>
                <c:pt idx="9">
                  <c:v>457</c:v>
                </c:pt>
              </c:numCache>
            </c:numRef>
          </c:val>
        </c:ser>
        <c:ser>
          <c:idx val="5"/>
          <c:order val="5"/>
          <c:tx>
            <c:strRef>
              <c:f>Sheet1!$A$9</c:f>
              <c:strCache>
                <c:ptCount val="1"/>
                <c:pt idx="0">
                  <c:v>Hudson Falls</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Sheet1!$B$9:$K$9</c:f>
              <c:numCache>
                <c:formatCode>#,##0</c:formatCode>
                <c:ptCount val="10"/>
                <c:pt idx="0">
                  <c:v>2361</c:v>
                </c:pt>
                <c:pt idx="1">
                  <c:v>2418</c:v>
                </c:pt>
                <c:pt idx="2">
                  <c:v>2355</c:v>
                </c:pt>
                <c:pt idx="3">
                  <c:v>2351</c:v>
                </c:pt>
                <c:pt idx="4">
                  <c:v>2336</c:v>
                </c:pt>
                <c:pt idx="5">
                  <c:v>2337</c:v>
                </c:pt>
                <c:pt idx="6">
                  <c:v>2220</c:v>
                </c:pt>
                <c:pt idx="7">
                  <c:v>2192</c:v>
                </c:pt>
                <c:pt idx="8" formatCode="General">
                  <c:v>2253</c:v>
                </c:pt>
                <c:pt idx="9" formatCode="General">
                  <c:v>2288</c:v>
                </c:pt>
              </c:numCache>
            </c:numRef>
          </c:val>
        </c:ser>
        <c:ser>
          <c:idx val="6"/>
          <c:order val="6"/>
          <c:tx>
            <c:strRef>
              <c:f>Sheet1!$A$10</c:f>
              <c:strCache>
                <c:ptCount val="1"/>
                <c:pt idx="0">
                  <c:v>Salem</c:v>
                </c:pt>
              </c:strCache>
            </c:strRef>
          </c:tx>
          <c:cat>
            <c:strRef>
              <c:f>Sheet1!$B$3:$K$3</c:f>
              <c:strCache>
                <c:ptCount val="10"/>
                <c:pt idx="0">
                  <c:v>2002-03</c:v>
                </c:pt>
                <c:pt idx="1">
                  <c:v>2003-04</c:v>
                </c:pt>
                <c:pt idx="2">
                  <c:v>2004-05</c:v>
                </c:pt>
                <c:pt idx="3">
                  <c:v>2005-06</c:v>
                </c:pt>
                <c:pt idx="4">
                  <c:v>2006-07</c:v>
                </c:pt>
                <c:pt idx="5">
                  <c:v>2007-08</c:v>
                </c:pt>
                <c:pt idx="6">
                  <c:v>2008-09</c:v>
                </c:pt>
                <c:pt idx="7">
                  <c:v>2009-10</c:v>
                </c:pt>
                <c:pt idx="8">
                  <c:v>2010-11</c:v>
                </c:pt>
                <c:pt idx="9">
                  <c:v>2011-12*</c:v>
                </c:pt>
              </c:strCache>
            </c:strRef>
          </c:cat>
          <c:val>
            <c:numRef>
              <c:f>Sheet1!$B$10:$K$10</c:f>
              <c:numCache>
                <c:formatCode>General</c:formatCode>
                <c:ptCount val="10"/>
                <c:pt idx="0">
                  <c:v>826</c:v>
                </c:pt>
                <c:pt idx="1">
                  <c:v>782</c:v>
                </c:pt>
                <c:pt idx="2">
                  <c:v>760</c:v>
                </c:pt>
                <c:pt idx="3">
                  <c:v>740</c:v>
                </c:pt>
                <c:pt idx="4">
                  <c:v>703</c:v>
                </c:pt>
                <c:pt idx="5">
                  <c:v>684</c:v>
                </c:pt>
                <c:pt idx="6">
                  <c:v>635</c:v>
                </c:pt>
                <c:pt idx="7">
                  <c:v>619</c:v>
                </c:pt>
                <c:pt idx="8">
                  <c:v>564</c:v>
                </c:pt>
                <c:pt idx="9">
                  <c:v>575</c:v>
                </c:pt>
              </c:numCache>
            </c:numRef>
          </c:val>
        </c:ser>
        <c:marker val="1"/>
        <c:axId val="111977984"/>
        <c:axId val="114037888"/>
      </c:lineChart>
      <c:catAx>
        <c:axId val="111977984"/>
        <c:scaling>
          <c:orientation val="minMax"/>
        </c:scaling>
        <c:axPos val="b"/>
        <c:majorTickMark val="none"/>
        <c:tickLblPos val="nextTo"/>
        <c:crossAx val="114037888"/>
        <c:crosses val="autoZero"/>
        <c:auto val="1"/>
        <c:lblAlgn val="ctr"/>
        <c:lblOffset val="100"/>
      </c:catAx>
      <c:valAx>
        <c:axId val="114037888"/>
        <c:scaling>
          <c:orientation val="minMax"/>
        </c:scaling>
        <c:axPos val="l"/>
        <c:majorGridlines/>
        <c:title>
          <c:tx>
            <c:rich>
              <a:bodyPr/>
              <a:lstStyle/>
              <a:p>
                <a:pPr>
                  <a:defRPr/>
                </a:pPr>
                <a:r>
                  <a:rPr lang="en-US"/>
                  <a:t>Student Enrollment</a:t>
                </a:r>
              </a:p>
            </c:rich>
          </c:tx>
          <c:layout/>
        </c:title>
        <c:numFmt formatCode="General" sourceLinked="1"/>
        <c:majorTickMark val="none"/>
        <c:tickLblPos val="nextTo"/>
        <c:crossAx val="111977984"/>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C00000"/>
                </a:solidFill>
              </a:defRPr>
            </a:pPr>
            <a:r>
              <a:rPr lang="en-US" sz="2400">
                <a:solidFill>
                  <a:srgbClr val="C00000"/>
                </a:solidFill>
              </a:rPr>
              <a:t>Five Year Average Budget Trends</a:t>
            </a:r>
          </a:p>
        </c:rich>
      </c:tx>
      <c:layout>
        <c:manualLayout>
          <c:xMode val="edge"/>
          <c:yMode val="edge"/>
          <c:x val="0.22903477690288718"/>
          <c:y val="3.8793103448275891E-2"/>
        </c:manualLayout>
      </c:layout>
    </c:title>
    <c:plotArea>
      <c:layout>
        <c:manualLayout>
          <c:layoutTarget val="inner"/>
          <c:xMode val="edge"/>
          <c:yMode val="edge"/>
          <c:x val="0.1879344327242117"/>
          <c:y val="0.20733844691827324"/>
          <c:w val="0.78150992918338069"/>
          <c:h val="0.67605959815368355"/>
        </c:manualLayout>
      </c:layout>
      <c:lineChart>
        <c:grouping val="standard"/>
        <c:ser>
          <c:idx val="0"/>
          <c:order val="0"/>
          <c:cat>
            <c:strRef>
              <c:f>Sheet1!$C$65:$G$65</c:f>
              <c:strCache>
                <c:ptCount val="5"/>
                <c:pt idx="0">
                  <c:v>2008-09</c:v>
                </c:pt>
                <c:pt idx="1">
                  <c:v>2009-10</c:v>
                </c:pt>
                <c:pt idx="2">
                  <c:v>2010-11</c:v>
                </c:pt>
                <c:pt idx="3">
                  <c:v>2011-12</c:v>
                </c:pt>
                <c:pt idx="4">
                  <c:v>2012-13</c:v>
                </c:pt>
              </c:strCache>
            </c:strRef>
          </c:cat>
          <c:val>
            <c:numRef>
              <c:f>Sheet1!$C$66:$G$66</c:f>
              <c:numCache>
                <c:formatCode>#,##0_);\(#,##0\)</c:formatCode>
                <c:ptCount val="5"/>
                <c:pt idx="0">
                  <c:v>17855048.142857149</c:v>
                </c:pt>
                <c:pt idx="1">
                  <c:v>18041916.285714276</c:v>
                </c:pt>
                <c:pt idx="2">
                  <c:v>18039617.71428572</c:v>
                </c:pt>
                <c:pt idx="3">
                  <c:v>17874294.571428515</c:v>
                </c:pt>
                <c:pt idx="4">
                  <c:v>17837939.285714276</c:v>
                </c:pt>
              </c:numCache>
            </c:numRef>
          </c:val>
        </c:ser>
        <c:marker val="1"/>
        <c:axId val="135005312"/>
        <c:axId val="141821824"/>
      </c:lineChart>
      <c:catAx>
        <c:axId val="135005312"/>
        <c:scaling>
          <c:orientation val="minMax"/>
        </c:scaling>
        <c:axPos val="b"/>
        <c:tickLblPos val="nextTo"/>
        <c:crossAx val="141821824"/>
        <c:crosses val="autoZero"/>
        <c:auto val="1"/>
        <c:lblAlgn val="ctr"/>
        <c:lblOffset val="100"/>
      </c:catAx>
      <c:valAx>
        <c:axId val="141821824"/>
        <c:scaling>
          <c:orientation val="minMax"/>
          <c:max val="25000000"/>
          <c:min val="10000000"/>
        </c:scaling>
        <c:axPos val="l"/>
        <c:majorGridlines/>
        <c:numFmt formatCode="#,##0_);\(#,##0\)" sourceLinked="1"/>
        <c:tickLblPos val="nextTo"/>
        <c:crossAx val="135005312"/>
        <c:crosses val="autoZero"/>
        <c:crossBetween val="between"/>
        <c:majorUnit val="2500000"/>
      </c:valAx>
    </c:plotArea>
    <c:plotVisOnly val="1"/>
    <c:dispBlanksAs val="gap"/>
  </c:chart>
  <c:txPr>
    <a:bodyPr/>
    <a:lstStyle/>
    <a:p>
      <a:pPr>
        <a:defRPr sz="1100" b="1" i="0" baseline="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C00000"/>
                </a:solidFill>
              </a:defRPr>
            </a:pPr>
            <a:r>
              <a:rPr lang="en-US" sz="2400">
                <a:solidFill>
                  <a:srgbClr val="C00000"/>
                </a:solidFill>
              </a:rPr>
              <a:t>Average Tax Levy Trends</a:t>
            </a:r>
          </a:p>
        </c:rich>
      </c:tx>
      <c:layout/>
    </c:title>
    <c:plotArea>
      <c:layout/>
      <c:lineChart>
        <c:grouping val="standard"/>
        <c:ser>
          <c:idx val="0"/>
          <c:order val="0"/>
          <c:cat>
            <c:strRef>
              <c:f>Sheet1!$C$65:$G$65</c:f>
              <c:strCache>
                <c:ptCount val="5"/>
                <c:pt idx="0">
                  <c:v>2008-09</c:v>
                </c:pt>
                <c:pt idx="1">
                  <c:v>2009-10</c:v>
                </c:pt>
                <c:pt idx="2">
                  <c:v>2010-11</c:v>
                </c:pt>
                <c:pt idx="3">
                  <c:v>2011-12</c:v>
                </c:pt>
                <c:pt idx="4">
                  <c:v>2012-13</c:v>
                </c:pt>
              </c:strCache>
            </c:strRef>
          </c:cat>
          <c:val>
            <c:numRef>
              <c:f>Sheet1!$C$66:$G$66</c:f>
              <c:numCache>
                <c:formatCode>_("$"* #,##0_);_("$"* \(#,##0\);_("$"* "-"_);_(@_)</c:formatCode>
                <c:ptCount val="5"/>
                <c:pt idx="0">
                  <c:v>6045103.2857142845</c:v>
                </c:pt>
                <c:pt idx="1">
                  <c:v>5895825.4285714282</c:v>
                </c:pt>
                <c:pt idx="2">
                  <c:v>5892090.8571428573</c:v>
                </c:pt>
                <c:pt idx="3">
                  <c:v>5945084.2857142845</c:v>
                </c:pt>
                <c:pt idx="4">
                  <c:v>6059616.2857142845</c:v>
                </c:pt>
              </c:numCache>
            </c:numRef>
          </c:val>
        </c:ser>
        <c:marker val="1"/>
        <c:axId val="142063488"/>
        <c:axId val="143661696"/>
      </c:lineChart>
      <c:catAx>
        <c:axId val="142063488"/>
        <c:scaling>
          <c:orientation val="minMax"/>
        </c:scaling>
        <c:axPos val="b"/>
        <c:tickLblPos val="nextTo"/>
        <c:crossAx val="143661696"/>
        <c:crosses val="autoZero"/>
        <c:auto val="1"/>
        <c:lblAlgn val="ctr"/>
        <c:lblOffset val="100"/>
      </c:catAx>
      <c:valAx>
        <c:axId val="143661696"/>
        <c:scaling>
          <c:orientation val="minMax"/>
          <c:max val="9000000"/>
          <c:min val="3000000"/>
        </c:scaling>
        <c:axPos val="l"/>
        <c:majorGridlines/>
        <c:numFmt formatCode="_(&quot;$&quot;* #,##0_);_(&quot;$&quot;* \(#,##0\);_(&quot;$&quot;* &quot;-&quot;_);_(@_)" sourceLinked="1"/>
        <c:tickLblPos val="nextTo"/>
        <c:crossAx val="142063488"/>
        <c:crosses val="autoZero"/>
        <c:crossBetween val="between"/>
        <c:majorUnit val="1000000"/>
        <c:minorUnit val="10000"/>
      </c:valAx>
    </c:plotArea>
    <c:plotVisOnly val="1"/>
    <c:dispBlanksAs val="gap"/>
  </c:chart>
  <c:txPr>
    <a:bodyPr/>
    <a:lstStyle/>
    <a:p>
      <a:pPr>
        <a:defRPr sz="1100" b="1" i="0" baseline="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C00000"/>
                </a:solidFill>
              </a:defRPr>
            </a:pPr>
            <a:r>
              <a:rPr lang="en-US" sz="2400">
                <a:solidFill>
                  <a:srgbClr val="C00000"/>
                </a:solidFill>
              </a:rPr>
              <a:t>Five Year Average State Aid Trends (3101)</a:t>
            </a:r>
          </a:p>
        </c:rich>
      </c:tx>
      <c:layout/>
    </c:title>
    <c:plotArea>
      <c:layout/>
      <c:lineChart>
        <c:grouping val="standard"/>
        <c:ser>
          <c:idx val="0"/>
          <c:order val="0"/>
          <c:cat>
            <c:strRef>
              <c:f>Sheet1!$C$80:$G$80</c:f>
              <c:strCache>
                <c:ptCount val="5"/>
                <c:pt idx="0">
                  <c:v>2007-08</c:v>
                </c:pt>
                <c:pt idx="1">
                  <c:v>2008-09</c:v>
                </c:pt>
                <c:pt idx="2">
                  <c:v>2009-10</c:v>
                </c:pt>
                <c:pt idx="3">
                  <c:v>2010-11</c:v>
                </c:pt>
                <c:pt idx="4">
                  <c:v>2011-12</c:v>
                </c:pt>
              </c:strCache>
            </c:strRef>
          </c:cat>
          <c:val>
            <c:numRef>
              <c:f>Sheet1!$C$81:$G$81</c:f>
              <c:numCache>
                <c:formatCode>_("$"* #,##0_);_("$"* \(#,##0\);_("$"* "-"_);_(@_)</c:formatCode>
                <c:ptCount val="5"/>
                <c:pt idx="0">
                  <c:v>7593078.4285714282</c:v>
                </c:pt>
                <c:pt idx="1">
                  <c:v>8654178.2857142854</c:v>
                </c:pt>
                <c:pt idx="2">
                  <c:v>8036926.2857142845</c:v>
                </c:pt>
                <c:pt idx="3">
                  <c:v>8239358</c:v>
                </c:pt>
                <c:pt idx="4">
                  <c:v>7775879.2857142845</c:v>
                </c:pt>
              </c:numCache>
            </c:numRef>
          </c:val>
        </c:ser>
        <c:marker val="1"/>
        <c:axId val="110953600"/>
        <c:axId val="110955136"/>
      </c:lineChart>
      <c:catAx>
        <c:axId val="110953600"/>
        <c:scaling>
          <c:orientation val="minMax"/>
        </c:scaling>
        <c:axPos val="b"/>
        <c:tickLblPos val="nextTo"/>
        <c:crossAx val="110955136"/>
        <c:crosses val="autoZero"/>
        <c:auto val="1"/>
        <c:lblAlgn val="ctr"/>
        <c:lblOffset val="100"/>
      </c:catAx>
      <c:valAx>
        <c:axId val="110955136"/>
        <c:scaling>
          <c:orientation val="minMax"/>
          <c:max val="9000000"/>
          <c:min val="7000000"/>
        </c:scaling>
        <c:axPos val="l"/>
        <c:majorGridlines/>
        <c:numFmt formatCode="_(&quot;$&quot;* #,##0_);_(&quot;$&quot;* \(#,##0\);_(&quot;$&quot;* &quot;-&quot;_);_(@_)" sourceLinked="1"/>
        <c:tickLblPos val="nextTo"/>
        <c:crossAx val="110953600"/>
        <c:crosses val="autoZero"/>
        <c:crossBetween val="between"/>
        <c:majorUnit val="500000"/>
        <c:minorUnit val="40000"/>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C00000"/>
                </a:solidFill>
              </a:defRPr>
            </a:pPr>
            <a:r>
              <a:rPr lang="en-US" sz="2400">
                <a:solidFill>
                  <a:srgbClr val="C00000"/>
                </a:solidFill>
              </a:rPr>
              <a:t>Average Expenditures and Revenues</a:t>
            </a:r>
          </a:p>
          <a:p>
            <a:pPr>
              <a:defRPr sz="2400">
                <a:solidFill>
                  <a:srgbClr val="C00000"/>
                </a:solidFill>
              </a:defRPr>
            </a:pPr>
            <a:r>
              <a:rPr lang="en-US" sz="2400">
                <a:solidFill>
                  <a:srgbClr val="C00000"/>
                </a:solidFill>
              </a:rPr>
              <a:t>Actual 2008-12  -  Projected 2012-14</a:t>
            </a:r>
          </a:p>
          <a:p>
            <a:pPr>
              <a:defRPr sz="2400">
                <a:solidFill>
                  <a:srgbClr val="C00000"/>
                </a:solidFill>
              </a:defRPr>
            </a:pPr>
            <a:endParaRPr lang="en-US" sz="2400">
              <a:solidFill>
                <a:srgbClr val="C00000"/>
              </a:solidFill>
            </a:endParaRPr>
          </a:p>
        </c:rich>
      </c:tx>
      <c:layout/>
    </c:title>
    <c:plotArea>
      <c:layout/>
      <c:lineChart>
        <c:grouping val="standard"/>
        <c:ser>
          <c:idx val="0"/>
          <c:order val="0"/>
          <c:tx>
            <c:v>Average Expenditures</c:v>
          </c:tx>
          <c:cat>
            <c:strRef>
              <c:f>Sheet1!$B$37:$G$37</c:f>
              <c:strCache>
                <c:ptCount val="6"/>
                <c:pt idx="0">
                  <c:v>2008-09</c:v>
                </c:pt>
                <c:pt idx="1">
                  <c:v>2009-10</c:v>
                </c:pt>
                <c:pt idx="2">
                  <c:v>2010-11</c:v>
                </c:pt>
                <c:pt idx="3">
                  <c:v>2011-12</c:v>
                </c:pt>
                <c:pt idx="4">
                  <c:v>2012-13</c:v>
                </c:pt>
                <c:pt idx="5">
                  <c:v>2013-14</c:v>
                </c:pt>
              </c:strCache>
            </c:strRef>
          </c:cat>
          <c:val>
            <c:numRef>
              <c:f>Sheet1!$B$38:$G$38</c:f>
              <c:numCache>
                <c:formatCode>_("$"* #,##0_);_("$"* \(#,##0\);_("$"* "-"_);_(@_)</c:formatCode>
                <c:ptCount val="6"/>
                <c:pt idx="0">
                  <c:v>16897631.71428572</c:v>
                </c:pt>
                <c:pt idx="1">
                  <c:v>17363942.71428572</c:v>
                </c:pt>
                <c:pt idx="2">
                  <c:v>17405621.71428572</c:v>
                </c:pt>
                <c:pt idx="3">
                  <c:v>16953648.428571396</c:v>
                </c:pt>
                <c:pt idx="4">
                  <c:v>17207643.428571396</c:v>
                </c:pt>
                <c:pt idx="5">
                  <c:v>17461638.428571396</c:v>
                </c:pt>
              </c:numCache>
            </c:numRef>
          </c:val>
        </c:ser>
        <c:ser>
          <c:idx val="1"/>
          <c:order val="1"/>
          <c:tx>
            <c:v>Average Revenues</c:v>
          </c:tx>
          <c:cat>
            <c:strRef>
              <c:f>Sheet1!$B$37:$G$37</c:f>
              <c:strCache>
                <c:ptCount val="6"/>
                <c:pt idx="0">
                  <c:v>2008-09</c:v>
                </c:pt>
                <c:pt idx="1">
                  <c:v>2009-10</c:v>
                </c:pt>
                <c:pt idx="2">
                  <c:v>2010-11</c:v>
                </c:pt>
                <c:pt idx="3">
                  <c:v>2011-12</c:v>
                </c:pt>
                <c:pt idx="4">
                  <c:v>2012-13</c:v>
                </c:pt>
                <c:pt idx="5">
                  <c:v>2013-14</c:v>
                </c:pt>
              </c:strCache>
            </c:strRef>
          </c:cat>
          <c:val>
            <c:numRef>
              <c:f>Sheet1!$B$39:$G$39</c:f>
              <c:numCache>
                <c:formatCode>_("$"* #,##0_);_("$"* \(#,##0\);_("$"* "-"_);_(@_)</c:formatCode>
                <c:ptCount val="6"/>
                <c:pt idx="0">
                  <c:v>17637106.857142858</c:v>
                </c:pt>
                <c:pt idx="1">
                  <c:v>17614407.71428572</c:v>
                </c:pt>
                <c:pt idx="2">
                  <c:v>17335500.142857149</c:v>
                </c:pt>
                <c:pt idx="3">
                  <c:v>16720352</c:v>
                </c:pt>
                <c:pt idx="4">
                  <c:v>16569548.642857142</c:v>
                </c:pt>
                <c:pt idx="5">
                  <c:v>16418745.285714284</c:v>
                </c:pt>
              </c:numCache>
            </c:numRef>
          </c:val>
        </c:ser>
        <c:marker val="1"/>
        <c:axId val="110980096"/>
        <c:axId val="110985984"/>
      </c:lineChart>
      <c:catAx>
        <c:axId val="110980096"/>
        <c:scaling>
          <c:orientation val="minMax"/>
        </c:scaling>
        <c:axPos val="b"/>
        <c:majorTickMark val="none"/>
        <c:tickLblPos val="nextTo"/>
        <c:crossAx val="110985984"/>
        <c:crosses val="autoZero"/>
        <c:auto val="1"/>
        <c:lblAlgn val="ctr"/>
        <c:lblOffset val="100"/>
      </c:catAx>
      <c:valAx>
        <c:axId val="110985984"/>
        <c:scaling>
          <c:orientation val="minMax"/>
        </c:scaling>
        <c:axPos val="l"/>
        <c:majorGridlines/>
        <c:numFmt formatCode="_(&quot;$&quot;* #,##0_);_(&quot;$&quot;* \(#,##0\);_(&quot;$&quot;* &quot;-&quot;_);_(@_)" sourceLinked="1"/>
        <c:majorTickMark val="none"/>
        <c:tickLblPos val="nextTo"/>
        <c:spPr>
          <a:ln w="9525">
            <a:noFill/>
          </a:ln>
        </c:spPr>
        <c:crossAx val="110980096"/>
        <c:crosses val="autoZero"/>
        <c:crossBetween val="between"/>
      </c:valAx>
    </c:plotArea>
    <c:legend>
      <c:legendPos val="b"/>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C00000"/>
                </a:solidFill>
              </a:defRPr>
            </a:pPr>
            <a:r>
              <a:rPr lang="en-US" sz="2400" dirty="0">
                <a:solidFill>
                  <a:srgbClr val="C00000"/>
                </a:solidFill>
              </a:rPr>
              <a:t>Average Operating Surplus</a:t>
            </a:r>
            <a:r>
              <a:rPr lang="en-US" sz="2400" baseline="0" dirty="0">
                <a:solidFill>
                  <a:srgbClr val="C00000"/>
                </a:solidFill>
              </a:rPr>
              <a:t> or Deficit </a:t>
            </a:r>
            <a:endParaRPr lang="en-US" sz="2400" baseline="0" dirty="0" smtClean="0">
              <a:solidFill>
                <a:srgbClr val="C00000"/>
              </a:solidFill>
            </a:endParaRPr>
          </a:p>
          <a:p>
            <a:pPr>
              <a:defRPr sz="2400">
                <a:solidFill>
                  <a:srgbClr val="C00000"/>
                </a:solidFill>
              </a:defRPr>
            </a:pPr>
            <a:r>
              <a:rPr lang="en-US" sz="2400" baseline="0" dirty="0" smtClean="0">
                <a:solidFill>
                  <a:srgbClr val="C00000"/>
                </a:solidFill>
              </a:rPr>
              <a:t>Prior </a:t>
            </a:r>
            <a:r>
              <a:rPr lang="en-US" sz="2400" baseline="0" dirty="0">
                <a:solidFill>
                  <a:srgbClr val="C00000"/>
                </a:solidFill>
              </a:rPr>
              <a:t>to using Fund Balance</a:t>
            </a:r>
            <a:endParaRPr lang="en-US" sz="2400" dirty="0">
              <a:solidFill>
                <a:srgbClr val="C00000"/>
              </a:solidFill>
            </a:endParaRPr>
          </a:p>
        </c:rich>
      </c:tx>
      <c:layout/>
    </c:title>
    <c:plotArea>
      <c:layout>
        <c:manualLayout>
          <c:layoutTarget val="inner"/>
          <c:xMode val="edge"/>
          <c:yMode val="edge"/>
          <c:x val="0.19440529308836499"/>
          <c:y val="0.27182106866271388"/>
          <c:w val="0.77503915135608381"/>
          <c:h val="0.69072000259226862"/>
        </c:manualLayout>
      </c:layout>
      <c:lineChart>
        <c:grouping val="standard"/>
        <c:ser>
          <c:idx val="0"/>
          <c:order val="0"/>
          <c:marker>
            <c:spPr>
              <a:blipFill>
                <a:blip xmlns:r="http://schemas.openxmlformats.org/officeDocument/2006/relationships" r:embed="rId1"/>
                <a:tile tx="0" ty="0" sx="100000" sy="100000" flip="none" algn="tl"/>
              </a:blipFill>
            </c:spPr>
          </c:marker>
          <c:cat>
            <c:strRef>
              <c:f>Sheet1!$B$61:$G$61</c:f>
              <c:strCache>
                <c:ptCount val="6"/>
                <c:pt idx="0">
                  <c:v>2008-09</c:v>
                </c:pt>
                <c:pt idx="1">
                  <c:v>2009-10</c:v>
                </c:pt>
                <c:pt idx="2">
                  <c:v>2010-11</c:v>
                </c:pt>
                <c:pt idx="3">
                  <c:v>2011-12</c:v>
                </c:pt>
                <c:pt idx="4">
                  <c:v>2012-13</c:v>
                </c:pt>
                <c:pt idx="5">
                  <c:v>2013-14</c:v>
                </c:pt>
              </c:strCache>
            </c:strRef>
          </c:cat>
          <c:val>
            <c:numRef>
              <c:f>Sheet1!$B$62:$G$62</c:f>
              <c:numCache>
                <c:formatCode>_("$"* #,##0_);_("$"* \(#,##0\);_("$"* "-"_);_(@_)</c:formatCode>
                <c:ptCount val="6"/>
                <c:pt idx="0">
                  <c:v>739475.14285714796</c:v>
                </c:pt>
                <c:pt idx="1">
                  <c:v>250465</c:v>
                </c:pt>
                <c:pt idx="2">
                  <c:v>-70121.571428571289</c:v>
                </c:pt>
                <c:pt idx="3">
                  <c:v>-233296.42857142905</c:v>
                </c:pt>
                <c:pt idx="4">
                  <c:v>-638094.78571428696</c:v>
                </c:pt>
                <c:pt idx="5">
                  <c:v>-1042893.142857148</c:v>
                </c:pt>
              </c:numCache>
            </c:numRef>
          </c:val>
        </c:ser>
        <c:marker val="1"/>
        <c:axId val="111003136"/>
        <c:axId val="111005056"/>
      </c:lineChart>
      <c:catAx>
        <c:axId val="111003136"/>
        <c:scaling>
          <c:orientation val="minMax"/>
        </c:scaling>
        <c:axPos val="b"/>
        <c:majorTickMark val="none"/>
        <c:tickLblPos val="nextTo"/>
        <c:txPr>
          <a:bodyPr/>
          <a:lstStyle/>
          <a:p>
            <a:pPr>
              <a:defRPr b="1"/>
            </a:pPr>
            <a:endParaRPr lang="en-US"/>
          </a:p>
        </c:txPr>
        <c:crossAx val="111005056"/>
        <c:crosses val="autoZero"/>
        <c:auto val="1"/>
        <c:lblAlgn val="ctr"/>
        <c:lblOffset val="100"/>
      </c:catAx>
      <c:valAx>
        <c:axId val="111005056"/>
        <c:scaling>
          <c:orientation val="minMax"/>
          <c:max val="2000000"/>
          <c:min val="-2000000"/>
        </c:scaling>
        <c:axPos val="l"/>
        <c:majorGridlines/>
        <c:numFmt formatCode="&quot;$&quot;#,##0_);[Red]\(&quot;$&quot;#,##0\)" sourceLinked="0"/>
        <c:majorTickMark val="none"/>
        <c:tickLblPos val="nextTo"/>
        <c:spPr>
          <a:ln w="9525">
            <a:noFill/>
          </a:ln>
        </c:spPr>
        <c:txPr>
          <a:bodyPr/>
          <a:lstStyle/>
          <a:p>
            <a:pPr>
              <a:defRPr b="1"/>
            </a:pPr>
            <a:endParaRPr lang="en-US"/>
          </a:p>
        </c:txPr>
        <c:crossAx val="111003136"/>
        <c:crosses val="autoZero"/>
        <c:crossBetween val="between"/>
        <c:majorUnit val="500000"/>
        <c:minorUnit val="400000"/>
      </c:valAx>
    </c:plotArea>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C00000"/>
                </a:solidFill>
              </a:defRPr>
            </a:pPr>
            <a:r>
              <a:rPr lang="en-US" sz="2400">
                <a:solidFill>
                  <a:srgbClr val="C00000"/>
                </a:solidFill>
              </a:rPr>
              <a:t>Average</a:t>
            </a:r>
            <a:r>
              <a:rPr lang="en-US" sz="2400" baseline="0">
                <a:solidFill>
                  <a:srgbClr val="C00000"/>
                </a:solidFill>
              </a:rPr>
              <a:t> </a:t>
            </a:r>
            <a:r>
              <a:rPr lang="en-US" sz="2400">
                <a:solidFill>
                  <a:srgbClr val="C00000"/>
                </a:solidFill>
              </a:rPr>
              <a:t>Appropriated Fund Balance </a:t>
            </a:r>
          </a:p>
        </c:rich>
      </c:tx>
      <c:layout/>
    </c:title>
    <c:plotArea>
      <c:layout/>
      <c:lineChart>
        <c:grouping val="standard"/>
        <c:ser>
          <c:idx val="0"/>
          <c:order val="0"/>
          <c:tx>
            <c:v>Average Appropriated Fund Balance </c:v>
          </c:tx>
          <c:cat>
            <c:strRef>
              <c:f>Sheet1!$B$15:$F$15</c:f>
              <c:strCache>
                <c:ptCount val="5"/>
                <c:pt idx="0">
                  <c:v>2008-09</c:v>
                </c:pt>
                <c:pt idx="1">
                  <c:v>2009-10</c:v>
                </c:pt>
                <c:pt idx="2">
                  <c:v>2010-11</c:v>
                </c:pt>
                <c:pt idx="3">
                  <c:v>2011-12</c:v>
                </c:pt>
                <c:pt idx="4">
                  <c:v>2012-13</c:v>
                </c:pt>
              </c:strCache>
            </c:strRef>
          </c:cat>
          <c:val>
            <c:numRef>
              <c:f>Sheet1!$B$16:$F$16</c:f>
              <c:numCache>
                <c:formatCode>_("$"* #,##0_);_("$"* \(#,##0\);_("$"* "-"_);_(@_)</c:formatCode>
                <c:ptCount val="5"/>
                <c:pt idx="0">
                  <c:v>334801.28571428574</c:v>
                </c:pt>
                <c:pt idx="1">
                  <c:v>377525</c:v>
                </c:pt>
                <c:pt idx="2">
                  <c:v>748920.28571428347</c:v>
                </c:pt>
                <c:pt idx="3">
                  <c:v>654857.85714285716</c:v>
                </c:pt>
                <c:pt idx="4">
                  <c:v>654443.85714285716</c:v>
                </c:pt>
              </c:numCache>
            </c:numRef>
          </c:val>
        </c:ser>
        <c:marker val="1"/>
        <c:axId val="111092864"/>
        <c:axId val="111094400"/>
      </c:lineChart>
      <c:catAx>
        <c:axId val="111092864"/>
        <c:scaling>
          <c:orientation val="minMax"/>
        </c:scaling>
        <c:axPos val="b"/>
        <c:tickLblPos val="nextTo"/>
        <c:crossAx val="111094400"/>
        <c:crosses val="autoZero"/>
        <c:auto val="1"/>
        <c:lblAlgn val="ctr"/>
        <c:lblOffset val="100"/>
      </c:catAx>
      <c:valAx>
        <c:axId val="111094400"/>
        <c:scaling>
          <c:orientation val="minMax"/>
        </c:scaling>
        <c:axPos val="l"/>
        <c:majorGridlines/>
        <c:numFmt formatCode="_(&quot;$&quot;* #,##0_);_(&quot;$&quot;* \(#,##0\);_(&quot;$&quot;* &quot;-&quot;_);_(@_)" sourceLinked="1"/>
        <c:tickLblPos val="nextTo"/>
        <c:crossAx val="111092864"/>
        <c:crosses val="autoZero"/>
        <c:crossBetween val="between"/>
      </c:valAx>
    </c:plotArea>
    <c:legend>
      <c:legendPos val="b"/>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7798CB-A1E2-4985-8422-2B4F8AA4628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0DE14C09-3B90-48F6-A707-9F7D961B1C49}">
      <dgm:prSet phldrT="[Text]"/>
      <dgm:spPr/>
      <dgm:t>
        <a:bodyPr/>
        <a:lstStyle/>
        <a:p>
          <a:r>
            <a:rPr lang="en-US" dirty="0" smtClean="0"/>
            <a:t>Independence</a:t>
          </a:r>
          <a:endParaRPr lang="en-US" dirty="0"/>
        </a:p>
      </dgm:t>
    </dgm:pt>
    <dgm:pt modelId="{F8131603-D3FA-4B9B-B174-0C9EEB376E4C}" type="parTrans" cxnId="{9F24A3AE-3A3D-497C-8B85-EDB1C99F49A9}">
      <dgm:prSet/>
      <dgm:spPr/>
      <dgm:t>
        <a:bodyPr/>
        <a:lstStyle/>
        <a:p>
          <a:endParaRPr lang="en-US"/>
        </a:p>
      </dgm:t>
    </dgm:pt>
    <dgm:pt modelId="{F09E04F7-3224-45C1-AFA5-1CA3D36DC2DF}" type="sibTrans" cxnId="{9F24A3AE-3A3D-497C-8B85-EDB1C99F49A9}">
      <dgm:prSet/>
      <dgm:spPr/>
      <dgm:t>
        <a:bodyPr/>
        <a:lstStyle/>
        <a:p>
          <a:endParaRPr lang="en-US" dirty="0"/>
        </a:p>
      </dgm:t>
    </dgm:pt>
    <dgm:pt modelId="{3163F887-AC73-41B4-92CC-89496515C533}">
      <dgm:prSet phldrT="[Text]"/>
      <dgm:spPr/>
      <dgm:t>
        <a:bodyPr/>
        <a:lstStyle/>
        <a:p>
          <a:r>
            <a:rPr lang="en-US" dirty="0" smtClean="0"/>
            <a:t>Shared Programs and Services</a:t>
          </a:r>
          <a:endParaRPr lang="en-US" dirty="0"/>
        </a:p>
      </dgm:t>
    </dgm:pt>
    <dgm:pt modelId="{B3C84A61-DBAE-4941-81C4-58288C4F42BC}" type="parTrans" cxnId="{2E5520A4-F1BB-4CA9-A184-5C771B5EF6F6}">
      <dgm:prSet/>
      <dgm:spPr/>
      <dgm:t>
        <a:bodyPr/>
        <a:lstStyle/>
        <a:p>
          <a:endParaRPr lang="en-US"/>
        </a:p>
      </dgm:t>
    </dgm:pt>
    <dgm:pt modelId="{C4BDA97A-39EF-427F-BF21-2FB19181158E}" type="sibTrans" cxnId="{2E5520A4-F1BB-4CA9-A184-5C771B5EF6F6}">
      <dgm:prSet/>
      <dgm:spPr/>
      <dgm:t>
        <a:bodyPr/>
        <a:lstStyle/>
        <a:p>
          <a:endParaRPr lang="en-US" dirty="0"/>
        </a:p>
      </dgm:t>
    </dgm:pt>
    <dgm:pt modelId="{6BE6D790-CD9D-4353-B16C-7C360B9D83CC}">
      <dgm:prSet phldrT="[Text]"/>
      <dgm:spPr/>
      <dgm:t>
        <a:bodyPr/>
        <a:lstStyle/>
        <a:p>
          <a:r>
            <a:rPr lang="en-US" dirty="0" smtClean="0"/>
            <a:t> Tuition Based Schools or Regional Schools</a:t>
          </a:r>
          <a:endParaRPr lang="en-US" dirty="0"/>
        </a:p>
      </dgm:t>
    </dgm:pt>
    <dgm:pt modelId="{EF725DDA-89B4-4CB1-9067-1418B965C91F}" type="parTrans" cxnId="{817A2BBB-41DD-4D3F-99CB-41A203FB0BF7}">
      <dgm:prSet/>
      <dgm:spPr/>
      <dgm:t>
        <a:bodyPr/>
        <a:lstStyle/>
        <a:p>
          <a:endParaRPr lang="en-US"/>
        </a:p>
      </dgm:t>
    </dgm:pt>
    <dgm:pt modelId="{6B8A0395-36CF-4D6F-B77B-9E8EAE398207}" type="sibTrans" cxnId="{817A2BBB-41DD-4D3F-99CB-41A203FB0BF7}">
      <dgm:prSet/>
      <dgm:spPr/>
      <dgm:t>
        <a:bodyPr/>
        <a:lstStyle/>
        <a:p>
          <a:endParaRPr lang="en-US" dirty="0"/>
        </a:p>
      </dgm:t>
    </dgm:pt>
    <dgm:pt modelId="{E00F85A6-872E-4C78-B051-AA6A8E57BC27}">
      <dgm:prSet/>
      <dgm:spPr/>
      <dgm:t>
        <a:bodyPr/>
        <a:lstStyle/>
        <a:p>
          <a:r>
            <a:rPr lang="en-US" dirty="0" smtClean="0"/>
            <a:t>Consolidation/Merger</a:t>
          </a:r>
          <a:endParaRPr lang="en-US" dirty="0"/>
        </a:p>
      </dgm:t>
    </dgm:pt>
    <dgm:pt modelId="{F9631D82-CAB6-41A2-8C31-F4E539C6214B}" type="parTrans" cxnId="{C95256A4-5353-415F-AF1D-395FF2369601}">
      <dgm:prSet/>
      <dgm:spPr/>
      <dgm:t>
        <a:bodyPr/>
        <a:lstStyle/>
        <a:p>
          <a:endParaRPr lang="en-US"/>
        </a:p>
      </dgm:t>
    </dgm:pt>
    <dgm:pt modelId="{2F7CDC3E-9957-4526-B0DE-4B14DEAF2601}" type="sibTrans" cxnId="{C95256A4-5353-415F-AF1D-395FF2369601}">
      <dgm:prSet/>
      <dgm:spPr/>
      <dgm:t>
        <a:bodyPr/>
        <a:lstStyle/>
        <a:p>
          <a:endParaRPr lang="en-US"/>
        </a:p>
      </dgm:t>
    </dgm:pt>
    <dgm:pt modelId="{BAE4E7D8-F03A-4EA2-962F-7B1086E294EB}" type="pres">
      <dgm:prSet presAssocID="{277798CB-A1E2-4985-8422-2B4F8AA4628D}" presName="Name0" presStyleCnt="0">
        <dgm:presLayoutVars>
          <dgm:dir/>
          <dgm:resizeHandles val="exact"/>
        </dgm:presLayoutVars>
      </dgm:prSet>
      <dgm:spPr/>
      <dgm:t>
        <a:bodyPr/>
        <a:lstStyle/>
        <a:p>
          <a:endParaRPr lang="en-US"/>
        </a:p>
      </dgm:t>
    </dgm:pt>
    <dgm:pt modelId="{A9857457-B6AE-4261-AB96-A7385A436584}" type="pres">
      <dgm:prSet presAssocID="{0DE14C09-3B90-48F6-A707-9F7D961B1C49}" presName="node" presStyleLbl="node1" presStyleIdx="0" presStyleCnt="4" custScaleX="68984">
        <dgm:presLayoutVars>
          <dgm:bulletEnabled val="1"/>
        </dgm:presLayoutVars>
      </dgm:prSet>
      <dgm:spPr/>
      <dgm:t>
        <a:bodyPr/>
        <a:lstStyle/>
        <a:p>
          <a:endParaRPr lang="en-US"/>
        </a:p>
      </dgm:t>
    </dgm:pt>
    <dgm:pt modelId="{580D8305-2F63-49B5-85AD-E85E20FC40CC}" type="pres">
      <dgm:prSet presAssocID="{F09E04F7-3224-45C1-AFA5-1CA3D36DC2DF}" presName="sibTrans" presStyleLbl="sibTrans2D1" presStyleIdx="0" presStyleCnt="3" custFlipHor="0" custScaleX="121509"/>
      <dgm:spPr/>
      <dgm:t>
        <a:bodyPr/>
        <a:lstStyle/>
        <a:p>
          <a:endParaRPr lang="en-US"/>
        </a:p>
      </dgm:t>
    </dgm:pt>
    <dgm:pt modelId="{A5BD1750-5273-4306-8B44-1FE4041505FD}" type="pres">
      <dgm:prSet presAssocID="{F09E04F7-3224-45C1-AFA5-1CA3D36DC2DF}" presName="connectorText" presStyleLbl="sibTrans2D1" presStyleIdx="0" presStyleCnt="3"/>
      <dgm:spPr/>
      <dgm:t>
        <a:bodyPr/>
        <a:lstStyle/>
        <a:p>
          <a:endParaRPr lang="en-US"/>
        </a:p>
      </dgm:t>
    </dgm:pt>
    <dgm:pt modelId="{A4E24942-C57D-403D-971F-5B7CEC95D126}" type="pres">
      <dgm:prSet presAssocID="{3163F887-AC73-41B4-92CC-89496515C533}" presName="node" presStyleLbl="node1" presStyleIdx="1" presStyleCnt="4">
        <dgm:presLayoutVars>
          <dgm:bulletEnabled val="1"/>
        </dgm:presLayoutVars>
      </dgm:prSet>
      <dgm:spPr/>
      <dgm:t>
        <a:bodyPr/>
        <a:lstStyle/>
        <a:p>
          <a:endParaRPr lang="en-US"/>
        </a:p>
      </dgm:t>
    </dgm:pt>
    <dgm:pt modelId="{D96AAFCD-EE9A-4FA7-BDF8-4B95ED43507F}" type="pres">
      <dgm:prSet presAssocID="{C4BDA97A-39EF-427F-BF21-2FB19181158E}" presName="sibTrans" presStyleLbl="sibTrans2D1" presStyleIdx="1" presStyleCnt="3"/>
      <dgm:spPr/>
      <dgm:t>
        <a:bodyPr/>
        <a:lstStyle/>
        <a:p>
          <a:endParaRPr lang="en-US"/>
        </a:p>
      </dgm:t>
    </dgm:pt>
    <dgm:pt modelId="{1F2E01B8-BB76-4B3C-AE0D-C4DD70698E88}" type="pres">
      <dgm:prSet presAssocID="{C4BDA97A-39EF-427F-BF21-2FB19181158E}" presName="connectorText" presStyleLbl="sibTrans2D1" presStyleIdx="1" presStyleCnt="3"/>
      <dgm:spPr/>
      <dgm:t>
        <a:bodyPr/>
        <a:lstStyle/>
        <a:p>
          <a:endParaRPr lang="en-US"/>
        </a:p>
      </dgm:t>
    </dgm:pt>
    <dgm:pt modelId="{54D9232C-F5B4-43FE-984A-A317DD976F9B}" type="pres">
      <dgm:prSet presAssocID="{6BE6D790-CD9D-4353-B16C-7C360B9D83CC}" presName="node" presStyleLbl="node1" presStyleIdx="2" presStyleCnt="4">
        <dgm:presLayoutVars>
          <dgm:bulletEnabled val="1"/>
        </dgm:presLayoutVars>
      </dgm:prSet>
      <dgm:spPr/>
      <dgm:t>
        <a:bodyPr/>
        <a:lstStyle/>
        <a:p>
          <a:endParaRPr lang="en-US"/>
        </a:p>
      </dgm:t>
    </dgm:pt>
    <dgm:pt modelId="{79320182-4A9D-43DA-9330-2DC728E7F982}" type="pres">
      <dgm:prSet presAssocID="{6B8A0395-36CF-4D6F-B77B-9E8EAE398207}" presName="sibTrans" presStyleLbl="sibTrans2D1" presStyleIdx="2" presStyleCnt="3"/>
      <dgm:spPr/>
      <dgm:t>
        <a:bodyPr/>
        <a:lstStyle/>
        <a:p>
          <a:endParaRPr lang="en-US"/>
        </a:p>
      </dgm:t>
    </dgm:pt>
    <dgm:pt modelId="{4468842E-7E48-44BD-B7E7-9F2B6106A295}" type="pres">
      <dgm:prSet presAssocID="{6B8A0395-36CF-4D6F-B77B-9E8EAE398207}" presName="connectorText" presStyleLbl="sibTrans2D1" presStyleIdx="2" presStyleCnt="3"/>
      <dgm:spPr/>
      <dgm:t>
        <a:bodyPr/>
        <a:lstStyle/>
        <a:p>
          <a:endParaRPr lang="en-US"/>
        </a:p>
      </dgm:t>
    </dgm:pt>
    <dgm:pt modelId="{E676E608-DB3F-4149-9484-97BDDCE597D8}" type="pres">
      <dgm:prSet presAssocID="{E00F85A6-872E-4C78-B051-AA6A8E57BC27}" presName="node" presStyleLbl="node1" presStyleIdx="3" presStyleCnt="4" custLinFactNeighborX="1033" custLinFactNeighborY="-5443">
        <dgm:presLayoutVars>
          <dgm:bulletEnabled val="1"/>
        </dgm:presLayoutVars>
      </dgm:prSet>
      <dgm:spPr/>
      <dgm:t>
        <a:bodyPr/>
        <a:lstStyle/>
        <a:p>
          <a:endParaRPr lang="en-US"/>
        </a:p>
      </dgm:t>
    </dgm:pt>
  </dgm:ptLst>
  <dgm:cxnLst>
    <dgm:cxn modelId="{0610AF43-C7D2-4A1A-8FF1-0A78AA1BC1F5}" type="presOf" srcId="{E00F85A6-872E-4C78-B051-AA6A8E57BC27}" destId="{E676E608-DB3F-4149-9484-97BDDCE597D8}" srcOrd="0" destOrd="0" presId="urn:microsoft.com/office/officeart/2005/8/layout/process1"/>
    <dgm:cxn modelId="{9C1EA133-70EC-42C2-BA19-AB2209C9CF88}" type="presOf" srcId="{6B8A0395-36CF-4D6F-B77B-9E8EAE398207}" destId="{79320182-4A9D-43DA-9330-2DC728E7F982}" srcOrd="0" destOrd="0" presId="urn:microsoft.com/office/officeart/2005/8/layout/process1"/>
    <dgm:cxn modelId="{051538E1-19D1-4AF3-B73B-B57ADC8CF508}" type="presOf" srcId="{F09E04F7-3224-45C1-AFA5-1CA3D36DC2DF}" destId="{580D8305-2F63-49B5-85AD-E85E20FC40CC}" srcOrd="0" destOrd="0" presId="urn:microsoft.com/office/officeart/2005/8/layout/process1"/>
    <dgm:cxn modelId="{47FFC3F5-BFCA-4D3D-84E5-A7A588ED9810}" type="presOf" srcId="{F09E04F7-3224-45C1-AFA5-1CA3D36DC2DF}" destId="{A5BD1750-5273-4306-8B44-1FE4041505FD}" srcOrd="1" destOrd="0" presId="urn:microsoft.com/office/officeart/2005/8/layout/process1"/>
    <dgm:cxn modelId="{AB4B63A8-2586-4393-A0BD-ACED14877F2F}" type="presOf" srcId="{C4BDA97A-39EF-427F-BF21-2FB19181158E}" destId="{1F2E01B8-BB76-4B3C-AE0D-C4DD70698E88}" srcOrd="1" destOrd="0" presId="urn:microsoft.com/office/officeart/2005/8/layout/process1"/>
    <dgm:cxn modelId="{C95256A4-5353-415F-AF1D-395FF2369601}" srcId="{277798CB-A1E2-4985-8422-2B4F8AA4628D}" destId="{E00F85A6-872E-4C78-B051-AA6A8E57BC27}" srcOrd="3" destOrd="0" parTransId="{F9631D82-CAB6-41A2-8C31-F4E539C6214B}" sibTransId="{2F7CDC3E-9957-4526-B0DE-4B14DEAF2601}"/>
    <dgm:cxn modelId="{9F24A3AE-3A3D-497C-8B85-EDB1C99F49A9}" srcId="{277798CB-A1E2-4985-8422-2B4F8AA4628D}" destId="{0DE14C09-3B90-48F6-A707-9F7D961B1C49}" srcOrd="0" destOrd="0" parTransId="{F8131603-D3FA-4B9B-B174-0C9EEB376E4C}" sibTransId="{F09E04F7-3224-45C1-AFA5-1CA3D36DC2DF}"/>
    <dgm:cxn modelId="{2E5520A4-F1BB-4CA9-A184-5C771B5EF6F6}" srcId="{277798CB-A1E2-4985-8422-2B4F8AA4628D}" destId="{3163F887-AC73-41B4-92CC-89496515C533}" srcOrd="1" destOrd="0" parTransId="{B3C84A61-DBAE-4941-81C4-58288C4F42BC}" sibTransId="{C4BDA97A-39EF-427F-BF21-2FB19181158E}"/>
    <dgm:cxn modelId="{A26ED820-3ECB-4714-B0AB-507895A1E369}" type="presOf" srcId="{C4BDA97A-39EF-427F-BF21-2FB19181158E}" destId="{D96AAFCD-EE9A-4FA7-BDF8-4B95ED43507F}" srcOrd="0" destOrd="0" presId="urn:microsoft.com/office/officeart/2005/8/layout/process1"/>
    <dgm:cxn modelId="{F64D5107-8718-46C5-9E13-7D4FBF695853}" type="presOf" srcId="{277798CB-A1E2-4985-8422-2B4F8AA4628D}" destId="{BAE4E7D8-F03A-4EA2-962F-7B1086E294EB}" srcOrd="0" destOrd="0" presId="urn:microsoft.com/office/officeart/2005/8/layout/process1"/>
    <dgm:cxn modelId="{DCEC863F-76CC-4BB1-9280-40A5F00E8385}" type="presOf" srcId="{0DE14C09-3B90-48F6-A707-9F7D961B1C49}" destId="{A9857457-B6AE-4261-AB96-A7385A436584}" srcOrd="0" destOrd="0" presId="urn:microsoft.com/office/officeart/2005/8/layout/process1"/>
    <dgm:cxn modelId="{3A1EE714-7D7E-4872-907F-7B856010B863}" type="presOf" srcId="{3163F887-AC73-41B4-92CC-89496515C533}" destId="{A4E24942-C57D-403D-971F-5B7CEC95D126}" srcOrd="0" destOrd="0" presId="urn:microsoft.com/office/officeart/2005/8/layout/process1"/>
    <dgm:cxn modelId="{F5A9F41E-6532-4762-81A4-78C37B212B6C}" type="presOf" srcId="{6B8A0395-36CF-4D6F-B77B-9E8EAE398207}" destId="{4468842E-7E48-44BD-B7E7-9F2B6106A295}" srcOrd="1" destOrd="0" presId="urn:microsoft.com/office/officeart/2005/8/layout/process1"/>
    <dgm:cxn modelId="{E5E9BB50-A4D7-4532-8047-5BA64D2DE1C3}" type="presOf" srcId="{6BE6D790-CD9D-4353-B16C-7C360B9D83CC}" destId="{54D9232C-F5B4-43FE-984A-A317DD976F9B}" srcOrd="0" destOrd="0" presId="urn:microsoft.com/office/officeart/2005/8/layout/process1"/>
    <dgm:cxn modelId="{817A2BBB-41DD-4D3F-99CB-41A203FB0BF7}" srcId="{277798CB-A1E2-4985-8422-2B4F8AA4628D}" destId="{6BE6D790-CD9D-4353-B16C-7C360B9D83CC}" srcOrd="2" destOrd="0" parTransId="{EF725DDA-89B4-4CB1-9067-1418B965C91F}" sibTransId="{6B8A0395-36CF-4D6F-B77B-9E8EAE398207}"/>
    <dgm:cxn modelId="{1FFC25F7-0F0F-4B3C-A78A-E23141C74B06}" type="presParOf" srcId="{BAE4E7D8-F03A-4EA2-962F-7B1086E294EB}" destId="{A9857457-B6AE-4261-AB96-A7385A436584}" srcOrd="0" destOrd="0" presId="urn:microsoft.com/office/officeart/2005/8/layout/process1"/>
    <dgm:cxn modelId="{2F24D416-E005-46A0-955A-91FAA57ECB0D}" type="presParOf" srcId="{BAE4E7D8-F03A-4EA2-962F-7B1086E294EB}" destId="{580D8305-2F63-49B5-85AD-E85E20FC40CC}" srcOrd="1" destOrd="0" presId="urn:microsoft.com/office/officeart/2005/8/layout/process1"/>
    <dgm:cxn modelId="{C474C4A5-78B8-4C3F-B5E3-FF1BF3B9CE26}" type="presParOf" srcId="{580D8305-2F63-49B5-85AD-E85E20FC40CC}" destId="{A5BD1750-5273-4306-8B44-1FE4041505FD}" srcOrd="0" destOrd="0" presId="urn:microsoft.com/office/officeart/2005/8/layout/process1"/>
    <dgm:cxn modelId="{C81FD2C7-AA53-4D3A-9530-E39ED1003579}" type="presParOf" srcId="{BAE4E7D8-F03A-4EA2-962F-7B1086E294EB}" destId="{A4E24942-C57D-403D-971F-5B7CEC95D126}" srcOrd="2" destOrd="0" presId="urn:microsoft.com/office/officeart/2005/8/layout/process1"/>
    <dgm:cxn modelId="{099518AF-6D03-4A92-9F75-D6EC25B23B96}" type="presParOf" srcId="{BAE4E7D8-F03A-4EA2-962F-7B1086E294EB}" destId="{D96AAFCD-EE9A-4FA7-BDF8-4B95ED43507F}" srcOrd="3" destOrd="0" presId="urn:microsoft.com/office/officeart/2005/8/layout/process1"/>
    <dgm:cxn modelId="{E08530A0-E0E2-40E6-817F-478A518D1F4B}" type="presParOf" srcId="{D96AAFCD-EE9A-4FA7-BDF8-4B95ED43507F}" destId="{1F2E01B8-BB76-4B3C-AE0D-C4DD70698E88}" srcOrd="0" destOrd="0" presId="urn:microsoft.com/office/officeart/2005/8/layout/process1"/>
    <dgm:cxn modelId="{359AF62B-DD4A-44B4-A9DB-347A039FE456}" type="presParOf" srcId="{BAE4E7D8-F03A-4EA2-962F-7B1086E294EB}" destId="{54D9232C-F5B4-43FE-984A-A317DD976F9B}" srcOrd="4" destOrd="0" presId="urn:microsoft.com/office/officeart/2005/8/layout/process1"/>
    <dgm:cxn modelId="{4660EAC4-0679-46FE-BE50-38B18B835B48}" type="presParOf" srcId="{BAE4E7D8-F03A-4EA2-962F-7B1086E294EB}" destId="{79320182-4A9D-43DA-9330-2DC728E7F982}" srcOrd="5" destOrd="0" presId="urn:microsoft.com/office/officeart/2005/8/layout/process1"/>
    <dgm:cxn modelId="{ED29E898-A08A-4CC1-9F38-DBC11CC0BFB7}" type="presParOf" srcId="{79320182-4A9D-43DA-9330-2DC728E7F982}" destId="{4468842E-7E48-44BD-B7E7-9F2B6106A295}" srcOrd="0" destOrd="0" presId="urn:microsoft.com/office/officeart/2005/8/layout/process1"/>
    <dgm:cxn modelId="{A7C275FA-2594-46FB-BB5F-C1EACF0BE359}" type="presParOf" srcId="{BAE4E7D8-F03A-4EA2-962F-7B1086E294EB}" destId="{E676E608-DB3F-4149-9484-97BDDCE597D8}"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FCA9CA-638D-402C-8884-145D0335EA3B}"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906DBA04-DE23-4DD7-BB9D-302177649A75}">
      <dgm:prSet phldrT="[Text]"/>
      <dgm:spPr/>
      <dgm:t>
        <a:bodyPr/>
        <a:lstStyle/>
        <a:p>
          <a:pPr algn="ctr"/>
          <a:r>
            <a:rPr lang="en-US" dirty="0"/>
            <a:t>Argyle</a:t>
          </a:r>
        </a:p>
      </dgm:t>
    </dgm:pt>
    <dgm:pt modelId="{1914E473-A29F-4E39-A39F-287DE4952786}" type="parTrans" cxnId="{7C8E3A71-84A7-451B-8270-51F6354EFBF6}">
      <dgm:prSet/>
      <dgm:spPr/>
      <dgm:t>
        <a:bodyPr/>
        <a:lstStyle/>
        <a:p>
          <a:pPr algn="ctr"/>
          <a:endParaRPr lang="en-US"/>
        </a:p>
      </dgm:t>
    </dgm:pt>
    <dgm:pt modelId="{7E0C96C5-7121-488F-8F2D-F8BE6833DBBD}" type="sibTrans" cxnId="{7C8E3A71-84A7-451B-8270-51F6354EFBF6}">
      <dgm:prSet/>
      <dgm:spPr/>
      <dgm:t>
        <a:bodyPr/>
        <a:lstStyle/>
        <a:p>
          <a:pPr algn="ctr"/>
          <a:endParaRPr lang="en-US"/>
        </a:p>
      </dgm:t>
    </dgm:pt>
    <dgm:pt modelId="{8FDFA9D6-3355-40A3-9410-2907714804A2}">
      <dgm:prSet phldrT="[Text]"/>
      <dgm:spPr/>
      <dgm:t>
        <a:bodyPr/>
        <a:lstStyle/>
        <a:p>
          <a:pPr algn="ctr"/>
          <a:r>
            <a:rPr lang="en-US" dirty="0"/>
            <a:t>Cambridge</a:t>
          </a:r>
        </a:p>
      </dgm:t>
    </dgm:pt>
    <dgm:pt modelId="{E062DEA7-0EA1-474B-AAAF-D838A3FAEFA5}" type="parTrans" cxnId="{D16997F5-F7C9-4D72-8F82-15C7196E95E2}">
      <dgm:prSet/>
      <dgm:spPr/>
      <dgm:t>
        <a:bodyPr/>
        <a:lstStyle/>
        <a:p>
          <a:pPr algn="ctr"/>
          <a:endParaRPr lang="en-US"/>
        </a:p>
      </dgm:t>
    </dgm:pt>
    <dgm:pt modelId="{54619FE9-07BC-475B-959E-80678D516A48}" type="sibTrans" cxnId="{D16997F5-F7C9-4D72-8F82-15C7196E95E2}">
      <dgm:prSet/>
      <dgm:spPr/>
      <dgm:t>
        <a:bodyPr/>
        <a:lstStyle/>
        <a:p>
          <a:pPr algn="ctr"/>
          <a:endParaRPr lang="en-US"/>
        </a:p>
      </dgm:t>
    </dgm:pt>
    <dgm:pt modelId="{C6A1765C-0CCF-48B1-BBFE-AD8EBF05639C}">
      <dgm:prSet phldrT="[Text]"/>
      <dgm:spPr/>
      <dgm:t>
        <a:bodyPr/>
        <a:lstStyle/>
        <a:p>
          <a:pPr algn="ctr"/>
          <a:r>
            <a:rPr lang="en-US" dirty="0"/>
            <a:t>Fort Ann</a:t>
          </a:r>
        </a:p>
      </dgm:t>
    </dgm:pt>
    <dgm:pt modelId="{8CF64AB7-7D83-457C-A5FB-8ACE654CE987}" type="parTrans" cxnId="{437B4A83-FB77-47FA-9B24-659C72F1E159}">
      <dgm:prSet/>
      <dgm:spPr/>
      <dgm:t>
        <a:bodyPr/>
        <a:lstStyle/>
        <a:p>
          <a:pPr algn="ctr"/>
          <a:endParaRPr lang="en-US"/>
        </a:p>
      </dgm:t>
    </dgm:pt>
    <dgm:pt modelId="{2B76ECE5-7CB6-40DB-8C5B-14743703C505}" type="sibTrans" cxnId="{437B4A83-FB77-47FA-9B24-659C72F1E159}">
      <dgm:prSet/>
      <dgm:spPr/>
      <dgm:t>
        <a:bodyPr/>
        <a:lstStyle/>
        <a:p>
          <a:pPr algn="ctr"/>
          <a:endParaRPr lang="en-US"/>
        </a:p>
      </dgm:t>
    </dgm:pt>
    <dgm:pt modelId="{732A898D-CAD6-42EE-8C40-462AFD052555}">
      <dgm:prSet phldrT="[Text]"/>
      <dgm:spPr/>
      <dgm:t>
        <a:bodyPr/>
        <a:lstStyle/>
        <a:p>
          <a:pPr algn="ctr"/>
          <a:r>
            <a:rPr lang="en-US" dirty="0"/>
            <a:t>Granville</a:t>
          </a:r>
        </a:p>
      </dgm:t>
    </dgm:pt>
    <dgm:pt modelId="{BEBBB06C-2CE1-48AB-B84E-B0F819F05C2E}" type="parTrans" cxnId="{DC9D4B01-FA39-43FE-BFC6-51053A5ADB6B}">
      <dgm:prSet/>
      <dgm:spPr/>
      <dgm:t>
        <a:bodyPr/>
        <a:lstStyle/>
        <a:p>
          <a:pPr algn="ctr"/>
          <a:endParaRPr lang="en-US"/>
        </a:p>
      </dgm:t>
    </dgm:pt>
    <dgm:pt modelId="{1F534F99-587F-464C-990E-D49A7DB6C711}" type="sibTrans" cxnId="{DC9D4B01-FA39-43FE-BFC6-51053A5ADB6B}">
      <dgm:prSet/>
      <dgm:spPr/>
      <dgm:t>
        <a:bodyPr/>
        <a:lstStyle/>
        <a:p>
          <a:pPr algn="ctr"/>
          <a:endParaRPr lang="en-US"/>
        </a:p>
      </dgm:t>
    </dgm:pt>
    <dgm:pt modelId="{E6EA1545-C3F8-4611-B594-9FBBBA4F61ED}">
      <dgm:prSet phldrT="[Text]"/>
      <dgm:spPr/>
      <dgm:t>
        <a:bodyPr/>
        <a:lstStyle/>
        <a:p>
          <a:pPr algn="ctr"/>
          <a:r>
            <a:rPr lang="en-US" dirty="0"/>
            <a:t>Hartford</a:t>
          </a:r>
        </a:p>
      </dgm:t>
    </dgm:pt>
    <dgm:pt modelId="{C3FAA731-A2C6-4E82-BB6C-FB9444445859}" type="parTrans" cxnId="{6DD178CB-2602-4B65-BD84-3EF849E79D5D}">
      <dgm:prSet/>
      <dgm:spPr/>
      <dgm:t>
        <a:bodyPr/>
        <a:lstStyle/>
        <a:p>
          <a:pPr algn="ctr"/>
          <a:endParaRPr lang="en-US"/>
        </a:p>
      </dgm:t>
    </dgm:pt>
    <dgm:pt modelId="{46E0ABF4-712F-445C-B324-5C3A4427E59D}" type="sibTrans" cxnId="{6DD178CB-2602-4B65-BD84-3EF849E79D5D}">
      <dgm:prSet/>
      <dgm:spPr/>
      <dgm:t>
        <a:bodyPr/>
        <a:lstStyle/>
        <a:p>
          <a:pPr algn="ctr"/>
          <a:endParaRPr lang="en-US"/>
        </a:p>
      </dgm:t>
    </dgm:pt>
    <dgm:pt modelId="{58257277-205C-4975-AFE0-BC3BB283831E}">
      <dgm:prSet/>
      <dgm:spPr/>
      <dgm:t>
        <a:bodyPr/>
        <a:lstStyle/>
        <a:p>
          <a:pPr algn="ctr"/>
          <a:r>
            <a:rPr lang="en-US" dirty="0"/>
            <a:t>Salem</a:t>
          </a:r>
        </a:p>
      </dgm:t>
    </dgm:pt>
    <dgm:pt modelId="{E3321993-88BC-4C4C-BD42-E6151D507F23}" type="parTrans" cxnId="{EBBCFF53-BBE5-4E85-AD3C-99A13E04F543}">
      <dgm:prSet/>
      <dgm:spPr/>
      <dgm:t>
        <a:bodyPr/>
        <a:lstStyle/>
        <a:p>
          <a:pPr algn="ctr"/>
          <a:endParaRPr lang="en-US"/>
        </a:p>
      </dgm:t>
    </dgm:pt>
    <dgm:pt modelId="{228B8320-383A-4CCD-B575-A29B1710328B}" type="sibTrans" cxnId="{EBBCFF53-BBE5-4E85-AD3C-99A13E04F543}">
      <dgm:prSet/>
      <dgm:spPr/>
      <dgm:t>
        <a:bodyPr/>
        <a:lstStyle/>
        <a:p>
          <a:pPr algn="ctr"/>
          <a:endParaRPr lang="en-US"/>
        </a:p>
      </dgm:t>
    </dgm:pt>
    <dgm:pt modelId="{8405C19A-B522-4F0F-83EF-A5BE5962E7C2}">
      <dgm:prSet/>
      <dgm:spPr/>
      <dgm:t>
        <a:bodyPr/>
        <a:lstStyle/>
        <a:p>
          <a:pPr algn="ctr"/>
          <a:r>
            <a:rPr lang="en-US" dirty="0"/>
            <a:t>Hudson Falls</a:t>
          </a:r>
        </a:p>
      </dgm:t>
    </dgm:pt>
    <dgm:pt modelId="{E6610A26-669B-4E7B-A75D-B2400070CC1E}" type="parTrans" cxnId="{D300F043-FD35-4EFA-94F3-DB8D037FEF3D}">
      <dgm:prSet/>
      <dgm:spPr/>
      <dgm:t>
        <a:bodyPr/>
        <a:lstStyle/>
        <a:p>
          <a:pPr algn="ctr"/>
          <a:endParaRPr lang="en-US"/>
        </a:p>
      </dgm:t>
    </dgm:pt>
    <dgm:pt modelId="{9AD0D0BE-0D45-44F5-AA23-5B1BBA1DB3BD}" type="sibTrans" cxnId="{D300F043-FD35-4EFA-94F3-DB8D037FEF3D}">
      <dgm:prSet/>
      <dgm:spPr/>
      <dgm:t>
        <a:bodyPr/>
        <a:lstStyle/>
        <a:p>
          <a:pPr algn="ctr"/>
          <a:endParaRPr lang="en-US"/>
        </a:p>
      </dgm:t>
    </dgm:pt>
    <dgm:pt modelId="{DBAE6887-565C-473D-B4FF-8A150EF2AFE0}" type="pres">
      <dgm:prSet presAssocID="{34FCA9CA-638D-402C-8884-145D0335EA3B}" presName="cycle" presStyleCnt="0">
        <dgm:presLayoutVars>
          <dgm:dir/>
          <dgm:resizeHandles val="exact"/>
        </dgm:presLayoutVars>
      </dgm:prSet>
      <dgm:spPr/>
      <dgm:t>
        <a:bodyPr/>
        <a:lstStyle/>
        <a:p>
          <a:endParaRPr lang="en-US"/>
        </a:p>
      </dgm:t>
    </dgm:pt>
    <dgm:pt modelId="{CE2B20F5-1E19-468F-9A83-12D46AF606E9}" type="pres">
      <dgm:prSet presAssocID="{906DBA04-DE23-4DD7-BB9D-302177649A75}" presName="node" presStyleLbl="node1" presStyleIdx="0" presStyleCnt="7">
        <dgm:presLayoutVars>
          <dgm:bulletEnabled val="1"/>
        </dgm:presLayoutVars>
      </dgm:prSet>
      <dgm:spPr/>
      <dgm:t>
        <a:bodyPr/>
        <a:lstStyle/>
        <a:p>
          <a:endParaRPr lang="en-US"/>
        </a:p>
      </dgm:t>
    </dgm:pt>
    <dgm:pt modelId="{B2119D03-34B4-44F5-B45A-C8F5226D85D8}" type="pres">
      <dgm:prSet presAssocID="{906DBA04-DE23-4DD7-BB9D-302177649A75}" presName="spNode" presStyleCnt="0"/>
      <dgm:spPr/>
    </dgm:pt>
    <dgm:pt modelId="{2A5BB9AC-630F-4F4A-8DB1-023137C0413D}" type="pres">
      <dgm:prSet presAssocID="{7E0C96C5-7121-488F-8F2D-F8BE6833DBBD}" presName="sibTrans" presStyleLbl="sibTrans1D1" presStyleIdx="0" presStyleCnt="7"/>
      <dgm:spPr/>
      <dgm:t>
        <a:bodyPr/>
        <a:lstStyle/>
        <a:p>
          <a:endParaRPr lang="en-US"/>
        </a:p>
      </dgm:t>
    </dgm:pt>
    <dgm:pt modelId="{A1958DF2-D9EC-4545-B500-627DD22C55C3}" type="pres">
      <dgm:prSet presAssocID="{8FDFA9D6-3355-40A3-9410-2907714804A2}" presName="node" presStyleLbl="node1" presStyleIdx="1" presStyleCnt="7">
        <dgm:presLayoutVars>
          <dgm:bulletEnabled val="1"/>
        </dgm:presLayoutVars>
      </dgm:prSet>
      <dgm:spPr/>
      <dgm:t>
        <a:bodyPr/>
        <a:lstStyle/>
        <a:p>
          <a:endParaRPr lang="en-US"/>
        </a:p>
      </dgm:t>
    </dgm:pt>
    <dgm:pt modelId="{F360E7DC-38F7-433C-BBB4-75935A1B6BFC}" type="pres">
      <dgm:prSet presAssocID="{8FDFA9D6-3355-40A3-9410-2907714804A2}" presName="spNode" presStyleCnt="0"/>
      <dgm:spPr/>
    </dgm:pt>
    <dgm:pt modelId="{E993D4AF-F753-45C6-8E21-8C8E0EC4818B}" type="pres">
      <dgm:prSet presAssocID="{54619FE9-07BC-475B-959E-80678D516A48}" presName="sibTrans" presStyleLbl="sibTrans1D1" presStyleIdx="1" presStyleCnt="7"/>
      <dgm:spPr/>
      <dgm:t>
        <a:bodyPr/>
        <a:lstStyle/>
        <a:p>
          <a:endParaRPr lang="en-US"/>
        </a:p>
      </dgm:t>
    </dgm:pt>
    <dgm:pt modelId="{D7937036-1C9F-4570-8E7B-E3C702543132}" type="pres">
      <dgm:prSet presAssocID="{C6A1765C-0CCF-48B1-BBFE-AD8EBF05639C}" presName="node" presStyleLbl="node1" presStyleIdx="2" presStyleCnt="7">
        <dgm:presLayoutVars>
          <dgm:bulletEnabled val="1"/>
        </dgm:presLayoutVars>
      </dgm:prSet>
      <dgm:spPr/>
      <dgm:t>
        <a:bodyPr/>
        <a:lstStyle/>
        <a:p>
          <a:endParaRPr lang="en-US"/>
        </a:p>
      </dgm:t>
    </dgm:pt>
    <dgm:pt modelId="{0BD21F99-5F06-4E44-9566-A011897A05EA}" type="pres">
      <dgm:prSet presAssocID="{C6A1765C-0CCF-48B1-BBFE-AD8EBF05639C}" presName="spNode" presStyleCnt="0"/>
      <dgm:spPr/>
    </dgm:pt>
    <dgm:pt modelId="{5A4BFCA1-1012-4288-A2F7-74E5501AFCC5}" type="pres">
      <dgm:prSet presAssocID="{2B76ECE5-7CB6-40DB-8C5B-14743703C505}" presName="sibTrans" presStyleLbl="sibTrans1D1" presStyleIdx="2" presStyleCnt="7"/>
      <dgm:spPr/>
      <dgm:t>
        <a:bodyPr/>
        <a:lstStyle/>
        <a:p>
          <a:endParaRPr lang="en-US"/>
        </a:p>
      </dgm:t>
    </dgm:pt>
    <dgm:pt modelId="{8334E162-8719-4A39-A10A-D3529707CD52}" type="pres">
      <dgm:prSet presAssocID="{732A898D-CAD6-42EE-8C40-462AFD052555}" presName="node" presStyleLbl="node1" presStyleIdx="3" presStyleCnt="7">
        <dgm:presLayoutVars>
          <dgm:bulletEnabled val="1"/>
        </dgm:presLayoutVars>
      </dgm:prSet>
      <dgm:spPr/>
      <dgm:t>
        <a:bodyPr/>
        <a:lstStyle/>
        <a:p>
          <a:endParaRPr lang="en-US"/>
        </a:p>
      </dgm:t>
    </dgm:pt>
    <dgm:pt modelId="{FA89D2C2-357B-4383-AFD1-66E76676A275}" type="pres">
      <dgm:prSet presAssocID="{732A898D-CAD6-42EE-8C40-462AFD052555}" presName="spNode" presStyleCnt="0"/>
      <dgm:spPr/>
    </dgm:pt>
    <dgm:pt modelId="{960EA661-C3E8-4B97-BBC6-94317B3D7A6B}" type="pres">
      <dgm:prSet presAssocID="{1F534F99-587F-464C-990E-D49A7DB6C711}" presName="sibTrans" presStyleLbl="sibTrans1D1" presStyleIdx="3" presStyleCnt="7"/>
      <dgm:spPr/>
      <dgm:t>
        <a:bodyPr/>
        <a:lstStyle/>
        <a:p>
          <a:endParaRPr lang="en-US"/>
        </a:p>
      </dgm:t>
    </dgm:pt>
    <dgm:pt modelId="{9710EC93-33AD-4385-BAF9-01541C6441FF}" type="pres">
      <dgm:prSet presAssocID="{E6EA1545-C3F8-4611-B594-9FBBBA4F61ED}" presName="node" presStyleLbl="node1" presStyleIdx="4" presStyleCnt="7">
        <dgm:presLayoutVars>
          <dgm:bulletEnabled val="1"/>
        </dgm:presLayoutVars>
      </dgm:prSet>
      <dgm:spPr/>
      <dgm:t>
        <a:bodyPr/>
        <a:lstStyle/>
        <a:p>
          <a:endParaRPr lang="en-US"/>
        </a:p>
      </dgm:t>
    </dgm:pt>
    <dgm:pt modelId="{B29BD203-5ED5-473C-A449-931A84442335}" type="pres">
      <dgm:prSet presAssocID="{E6EA1545-C3F8-4611-B594-9FBBBA4F61ED}" presName="spNode" presStyleCnt="0"/>
      <dgm:spPr/>
    </dgm:pt>
    <dgm:pt modelId="{83847B37-0900-4DD8-98A7-A8FCBA9CCED2}" type="pres">
      <dgm:prSet presAssocID="{46E0ABF4-712F-445C-B324-5C3A4427E59D}" presName="sibTrans" presStyleLbl="sibTrans1D1" presStyleIdx="4" presStyleCnt="7"/>
      <dgm:spPr/>
      <dgm:t>
        <a:bodyPr/>
        <a:lstStyle/>
        <a:p>
          <a:endParaRPr lang="en-US"/>
        </a:p>
      </dgm:t>
    </dgm:pt>
    <dgm:pt modelId="{BAC44F6F-2A38-4D44-BA04-FBA2094683C4}" type="pres">
      <dgm:prSet presAssocID="{8405C19A-B522-4F0F-83EF-A5BE5962E7C2}" presName="node" presStyleLbl="node1" presStyleIdx="5" presStyleCnt="7">
        <dgm:presLayoutVars>
          <dgm:bulletEnabled val="1"/>
        </dgm:presLayoutVars>
      </dgm:prSet>
      <dgm:spPr/>
      <dgm:t>
        <a:bodyPr/>
        <a:lstStyle/>
        <a:p>
          <a:endParaRPr lang="en-US"/>
        </a:p>
      </dgm:t>
    </dgm:pt>
    <dgm:pt modelId="{E3843F79-8F2B-4269-B11E-C9C0597F1CB8}" type="pres">
      <dgm:prSet presAssocID="{8405C19A-B522-4F0F-83EF-A5BE5962E7C2}" presName="spNode" presStyleCnt="0"/>
      <dgm:spPr/>
    </dgm:pt>
    <dgm:pt modelId="{DD457B15-8089-4177-A256-2D0EC061C90E}" type="pres">
      <dgm:prSet presAssocID="{9AD0D0BE-0D45-44F5-AA23-5B1BBA1DB3BD}" presName="sibTrans" presStyleLbl="sibTrans1D1" presStyleIdx="5" presStyleCnt="7"/>
      <dgm:spPr/>
      <dgm:t>
        <a:bodyPr/>
        <a:lstStyle/>
        <a:p>
          <a:endParaRPr lang="en-US"/>
        </a:p>
      </dgm:t>
    </dgm:pt>
    <dgm:pt modelId="{40773FDC-4790-444F-8801-64468EA96368}" type="pres">
      <dgm:prSet presAssocID="{58257277-205C-4975-AFE0-BC3BB283831E}" presName="node" presStyleLbl="node1" presStyleIdx="6" presStyleCnt="7">
        <dgm:presLayoutVars>
          <dgm:bulletEnabled val="1"/>
        </dgm:presLayoutVars>
      </dgm:prSet>
      <dgm:spPr/>
      <dgm:t>
        <a:bodyPr/>
        <a:lstStyle/>
        <a:p>
          <a:endParaRPr lang="en-US"/>
        </a:p>
      </dgm:t>
    </dgm:pt>
    <dgm:pt modelId="{5C229771-5C3B-4CD1-832B-0D1544B1AF50}" type="pres">
      <dgm:prSet presAssocID="{58257277-205C-4975-AFE0-BC3BB283831E}" presName="spNode" presStyleCnt="0"/>
      <dgm:spPr/>
    </dgm:pt>
    <dgm:pt modelId="{FDB31E2A-FD89-4D6E-A6DB-D521FC9CB4C5}" type="pres">
      <dgm:prSet presAssocID="{228B8320-383A-4CCD-B575-A29B1710328B}" presName="sibTrans" presStyleLbl="sibTrans1D1" presStyleIdx="6" presStyleCnt="7"/>
      <dgm:spPr/>
      <dgm:t>
        <a:bodyPr/>
        <a:lstStyle/>
        <a:p>
          <a:endParaRPr lang="en-US"/>
        </a:p>
      </dgm:t>
    </dgm:pt>
  </dgm:ptLst>
  <dgm:cxnLst>
    <dgm:cxn modelId="{F9C64D2E-6165-4DE5-9EDC-500FFA67D0E6}" type="presOf" srcId="{7E0C96C5-7121-488F-8F2D-F8BE6833DBBD}" destId="{2A5BB9AC-630F-4F4A-8DB1-023137C0413D}" srcOrd="0" destOrd="0" presId="urn:microsoft.com/office/officeart/2005/8/layout/cycle6"/>
    <dgm:cxn modelId="{DE96CF7E-4F70-4191-9FFC-8CFA4613BCB4}" type="presOf" srcId="{906DBA04-DE23-4DD7-BB9D-302177649A75}" destId="{CE2B20F5-1E19-468F-9A83-12D46AF606E9}" srcOrd="0" destOrd="0" presId="urn:microsoft.com/office/officeart/2005/8/layout/cycle6"/>
    <dgm:cxn modelId="{60EBAA7A-C90B-46B1-BC69-876CA71566C2}" type="presOf" srcId="{732A898D-CAD6-42EE-8C40-462AFD052555}" destId="{8334E162-8719-4A39-A10A-D3529707CD52}" srcOrd="0" destOrd="0" presId="urn:microsoft.com/office/officeart/2005/8/layout/cycle6"/>
    <dgm:cxn modelId="{DC9D4B01-FA39-43FE-BFC6-51053A5ADB6B}" srcId="{34FCA9CA-638D-402C-8884-145D0335EA3B}" destId="{732A898D-CAD6-42EE-8C40-462AFD052555}" srcOrd="3" destOrd="0" parTransId="{BEBBB06C-2CE1-48AB-B84E-B0F819F05C2E}" sibTransId="{1F534F99-587F-464C-990E-D49A7DB6C711}"/>
    <dgm:cxn modelId="{EE1F7F47-8190-452A-BF64-A45F8CA4032B}" type="presOf" srcId="{58257277-205C-4975-AFE0-BC3BB283831E}" destId="{40773FDC-4790-444F-8801-64468EA96368}" srcOrd="0" destOrd="0" presId="urn:microsoft.com/office/officeart/2005/8/layout/cycle6"/>
    <dgm:cxn modelId="{2A370BF6-26EE-4E40-9031-C204CBB2D76C}" type="presOf" srcId="{228B8320-383A-4CCD-B575-A29B1710328B}" destId="{FDB31E2A-FD89-4D6E-A6DB-D521FC9CB4C5}" srcOrd="0" destOrd="0" presId="urn:microsoft.com/office/officeart/2005/8/layout/cycle6"/>
    <dgm:cxn modelId="{3B6FEF83-01E5-4096-8C5D-2EC58C4396D9}" type="presOf" srcId="{C6A1765C-0CCF-48B1-BBFE-AD8EBF05639C}" destId="{D7937036-1C9F-4570-8E7B-E3C702543132}" srcOrd="0" destOrd="0" presId="urn:microsoft.com/office/officeart/2005/8/layout/cycle6"/>
    <dgm:cxn modelId="{FFD16911-9528-4BFA-A669-CB2E0DF609E9}" type="presOf" srcId="{E6EA1545-C3F8-4611-B594-9FBBBA4F61ED}" destId="{9710EC93-33AD-4385-BAF9-01541C6441FF}" srcOrd="0" destOrd="0" presId="urn:microsoft.com/office/officeart/2005/8/layout/cycle6"/>
    <dgm:cxn modelId="{437B4A83-FB77-47FA-9B24-659C72F1E159}" srcId="{34FCA9CA-638D-402C-8884-145D0335EA3B}" destId="{C6A1765C-0CCF-48B1-BBFE-AD8EBF05639C}" srcOrd="2" destOrd="0" parTransId="{8CF64AB7-7D83-457C-A5FB-8ACE654CE987}" sibTransId="{2B76ECE5-7CB6-40DB-8C5B-14743703C505}"/>
    <dgm:cxn modelId="{EBBCFF53-BBE5-4E85-AD3C-99A13E04F543}" srcId="{34FCA9CA-638D-402C-8884-145D0335EA3B}" destId="{58257277-205C-4975-AFE0-BC3BB283831E}" srcOrd="6" destOrd="0" parTransId="{E3321993-88BC-4C4C-BD42-E6151D507F23}" sibTransId="{228B8320-383A-4CCD-B575-A29B1710328B}"/>
    <dgm:cxn modelId="{D16997F5-F7C9-4D72-8F82-15C7196E95E2}" srcId="{34FCA9CA-638D-402C-8884-145D0335EA3B}" destId="{8FDFA9D6-3355-40A3-9410-2907714804A2}" srcOrd="1" destOrd="0" parTransId="{E062DEA7-0EA1-474B-AAAF-D838A3FAEFA5}" sibTransId="{54619FE9-07BC-475B-959E-80678D516A48}"/>
    <dgm:cxn modelId="{6DD178CB-2602-4B65-BD84-3EF849E79D5D}" srcId="{34FCA9CA-638D-402C-8884-145D0335EA3B}" destId="{E6EA1545-C3F8-4611-B594-9FBBBA4F61ED}" srcOrd="4" destOrd="0" parTransId="{C3FAA731-A2C6-4E82-BB6C-FB9444445859}" sibTransId="{46E0ABF4-712F-445C-B324-5C3A4427E59D}"/>
    <dgm:cxn modelId="{D300F043-FD35-4EFA-94F3-DB8D037FEF3D}" srcId="{34FCA9CA-638D-402C-8884-145D0335EA3B}" destId="{8405C19A-B522-4F0F-83EF-A5BE5962E7C2}" srcOrd="5" destOrd="0" parTransId="{E6610A26-669B-4E7B-A75D-B2400070CC1E}" sibTransId="{9AD0D0BE-0D45-44F5-AA23-5B1BBA1DB3BD}"/>
    <dgm:cxn modelId="{E02655EB-4C71-4C0D-B857-8CA65BA6A358}" type="presOf" srcId="{2B76ECE5-7CB6-40DB-8C5B-14743703C505}" destId="{5A4BFCA1-1012-4288-A2F7-74E5501AFCC5}" srcOrd="0" destOrd="0" presId="urn:microsoft.com/office/officeart/2005/8/layout/cycle6"/>
    <dgm:cxn modelId="{CCF49165-1AA0-4DA9-8F4B-C69479767392}" type="presOf" srcId="{1F534F99-587F-464C-990E-D49A7DB6C711}" destId="{960EA661-C3E8-4B97-BBC6-94317B3D7A6B}" srcOrd="0" destOrd="0" presId="urn:microsoft.com/office/officeart/2005/8/layout/cycle6"/>
    <dgm:cxn modelId="{E335CF5E-3BA6-4133-A332-D18CFFD6EF9F}" type="presOf" srcId="{9AD0D0BE-0D45-44F5-AA23-5B1BBA1DB3BD}" destId="{DD457B15-8089-4177-A256-2D0EC061C90E}" srcOrd="0" destOrd="0" presId="urn:microsoft.com/office/officeart/2005/8/layout/cycle6"/>
    <dgm:cxn modelId="{7C8E3A71-84A7-451B-8270-51F6354EFBF6}" srcId="{34FCA9CA-638D-402C-8884-145D0335EA3B}" destId="{906DBA04-DE23-4DD7-BB9D-302177649A75}" srcOrd="0" destOrd="0" parTransId="{1914E473-A29F-4E39-A39F-287DE4952786}" sibTransId="{7E0C96C5-7121-488F-8F2D-F8BE6833DBBD}"/>
    <dgm:cxn modelId="{8D695C7F-2E64-4E8B-A2A3-49969C40D1AD}" type="presOf" srcId="{8405C19A-B522-4F0F-83EF-A5BE5962E7C2}" destId="{BAC44F6F-2A38-4D44-BA04-FBA2094683C4}" srcOrd="0" destOrd="0" presId="urn:microsoft.com/office/officeart/2005/8/layout/cycle6"/>
    <dgm:cxn modelId="{08AC8422-2918-4926-B6D8-484397EE281F}" type="presOf" srcId="{8FDFA9D6-3355-40A3-9410-2907714804A2}" destId="{A1958DF2-D9EC-4545-B500-627DD22C55C3}" srcOrd="0" destOrd="0" presId="urn:microsoft.com/office/officeart/2005/8/layout/cycle6"/>
    <dgm:cxn modelId="{015DD995-2B65-4E55-BECC-3DA86963A4F0}" type="presOf" srcId="{46E0ABF4-712F-445C-B324-5C3A4427E59D}" destId="{83847B37-0900-4DD8-98A7-A8FCBA9CCED2}" srcOrd="0" destOrd="0" presId="urn:microsoft.com/office/officeart/2005/8/layout/cycle6"/>
    <dgm:cxn modelId="{0B86F45C-77F9-4F05-BF42-1F67C74B1712}" type="presOf" srcId="{34FCA9CA-638D-402C-8884-145D0335EA3B}" destId="{DBAE6887-565C-473D-B4FF-8A150EF2AFE0}" srcOrd="0" destOrd="0" presId="urn:microsoft.com/office/officeart/2005/8/layout/cycle6"/>
    <dgm:cxn modelId="{57ABF6C7-6091-4387-A62A-922CB516CA8E}" type="presOf" srcId="{54619FE9-07BC-475B-959E-80678D516A48}" destId="{E993D4AF-F753-45C6-8E21-8C8E0EC4818B}" srcOrd="0" destOrd="0" presId="urn:microsoft.com/office/officeart/2005/8/layout/cycle6"/>
    <dgm:cxn modelId="{9DE4FC3B-E158-47CA-9B36-5E32F5658BFA}" type="presParOf" srcId="{DBAE6887-565C-473D-B4FF-8A150EF2AFE0}" destId="{CE2B20F5-1E19-468F-9A83-12D46AF606E9}" srcOrd="0" destOrd="0" presId="urn:microsoft.com/office/officeart/2005/8/layout/cycle6"/>
    <dgm:cxn modelId="{887BF3F5-3CCE-424D-A116-175905293660}" type="presParOf" srcId="{DBAE6887-565C-473D-B4FF-8A150EF2AFE0}" destId="{B2119D03-34B4-44F5-B45A-C8F5226D85D8}" srcOrd="1" destOrd="0" presId="urn:microsoft.com/office/officeart/2005/8/layout/cycle6"/>
    <dgm:cxn modelId="{4A2D9D10-6ED0-4C70-9BEF-305CECFCDF77}" type="presParOf" srcId="{DBAE6887-565C-473D-B4FF-8A150EF2AFE0}" destId="{2A5BB9AC-630F-4F4A-8DB1-023137C0413D}" srcOrd="2" destOrd="0" presId="urn:microsoft.com/office/officeart/2005/8/layout/cycle6"/>
    <dgm:cxn modelId="{D45B262C-4C80-4A12-BA0D-EB589438FB69}" type="presParOf" srcId="{DBAE6887-565C-473D-B4FF-8A150EF2AFE0}" destId="{A1958DF2-D9EC-4545-B500-627DD22C55C3}" srcOrd="3" destOrd="0" presId="urn:microsoft.com/office/officeart/2005/8/layout/cycle6"/>
    <dgm:cxn modelId="{934F5CC6-3184-4012-9FBC-8F26E9B95481}" type="presParOf" srcId="{DBAE6887-565C-473D-B4FF-8A150EF2AFE0}" destId="{F360E7DC-38F7-433C-BBB4-75935A1B6BFC}" srcOrd="4" destOrd="0" presId="urn:microsoft.com/office/officeart/2005/8/layout/cycle6"/>
    <dgm:cxn modelId="{A49468D3-41BB-41AC-B2D4-FE8D7430D32B}" type="presParOf" srcId="{DBAE6887-565C-473D-B4FF-8A150EF2AFE0}" destId="{E993D4AF-F753-45C6-8E21-8C8E0EC4818B}" srcOrd="5" destOrd="0" presId="urn:microsoft.com/office/officeart/2005/8/layout/cycle6"/>
    <dgm:cxn modelId="{EC4D8CD2-2521-400A-8A80-2F53D19E1101}" type="presParOf" srcId="{DBAE6887-565C-473D-B4FF-8A150EF2AFE0}" destId="{D7937036-1C9F-4570-8E7B-E3C702543132}" srcOrd="6" destOrd="0" presId="urn:microsoft.com/office/officeart/2005/8/layout/cycle6"/>
    <dgm:cxn modelId="{3BF30D16-A37E-4F45-A84E-AB01F0979526}" type="presParOf" srcId="{DBAE6887-565C-473D-B4FF-8A150EF2AFE0}" destId="{0BD21F99-5F06-4E44-9566-A011897A05EA}" srcOrd="7" destOrd="0" presId="urn:microsoft.com/office/officeart/2005/8/layout/cycle6"/>
    <dgm:cxn modelId="{581550CD-4C2C-4CA8-AF93-D5688D21D5F9}" type="presParOf" srcId="{DBAE6887-565C-473D-B4FF-8A150EF2AFE0}" destId="{5A4BFCA1-1012-4288-A2F7-74E5501AFCC5}" srcOrd="8" destOrd="0" presId="urn:microsoft.com/office/officeart/2005/8/layout/cycle6"/>
    <dgm:cxn modelId="{1D689C13-35BF-41B9-9C6C-1E59242C6849}" type="presParOf" srcId="{DBAE6887-565C-473D-B4FF-8A150EF2AFE0}" destId="{8334E162-8719-4A39-A10A-D3529707CD52}" srcOrd="9" destOrd="0" presId="urn:microsoft.com/office/officeart/2005/8/layout/cycle6"/>
    <dgm:cxn modelId="{8D9FD144-F35A-4F15-9BA4-FFDD636DD381}" type="presParOf" srcId="{DBAE6887-565C-473D-B4FF-8A150EF2AFE0}" destId="{FA89D2C2-357B-4383-AFD1-66E76676A275}" srcOrd="10" destOrd="0" presId="urn:microsoft.com/office/officeart/2005/8/layout/cycle6"/>
    <dgm:cxn modelId="{DBF2B0BE-3504-4783-AECF-3AA8CE8533D4}" type="presParOf" srcId="{DBAE6887-565C-473D-B4FF-8A150EF2AFE0}" destId="{960EA661-C3E8-4B97-BBC6-94317B3D7A6B}" srcOrd="11" destOrd="0" presId="urn:microsoft.com/office/officeart/2005/8/layout/cycle6"/>
    <dgm:cxn modelId="{41A261D4-D12E-4DDE-AEE5-7001EC3EE721}" type="presParOf" srcId="{DBAE6887-565C-473D-B4FF-8A150EF2AFE0}" destId="{9710EC93-33AD-4385-BAF9-01541C6441FF}" srcOrd="12" destOrd="0" presId="urn:microsoft.com/office/officeart/2005/8/layout/cycle6"/>
    <dgm:cxn modelId="{454C4CF9-95A1-4F18-B1D0-EC33919EF00E}" type="presParOf" srcId="{DBAE6887-565C-473D-B4FF-8A150EF2AFE0}" destId="{B29BD203-5ED5-473C-A449-931A84442335}" srcOrd="13" destOrd="0" presId="urn:microsoft.com/office/officeart/2005/8/layout/cycle6"/>
    <dgm:cxn modelId="{48179D5A-271A-4190-95F7-0DCE3D853B0F}" type="presParOf" srcId="{DBAE6887-565C-473D-B4FF-8A150EF2AFE0}" destId="{83847B37-0900-4DD8-98A7-A8FCBA9CCED2}" srcOrd="14" destOrd="0" presId="urn:microsoft.com/office/officeart/2005/8/layout/cycle6"/>
    <dgm:cxn modelId="{A18E3CEE-6D9B-49FA-8784-ACC04304F695}" type="presParOf" srcId="{DBAE6887-565C-473D-B4FF-8A150EF2AFE0}" destId="{BAC44F6F-2A38-4D44-BA04-FBA2094683C4}" srcOrd="15" destOrd="0" presId="urn:microsoft.com/office/officeart/2005/8/layout/cycle6"/>
    <dgm:cxn modelId="{95ABE06B-9C90-44D2-889F-09648021151A}" type="presParOf" srcId="{DBAE6887-565C-473D-B4FF-8A150EF2AFE0}" destId="{E3843F79-8F2B-4269-B11E-C9C0597F1CB8}" srcOrd="16" destOrd="0" presId="urn:microsoft.com/office/officeart/2005/8/layout/cycle6"/>
    <dgm:cxn modelId="{089CC283-DDF3-40D7-B3B1-741D6BF6BB39}" type="presParOf" srcId="{DBAE6887-565C-473D-B4FF-8A150EF2AFE0}" destId="{DD457B15-8089-4177-A256-2D0EC061C90E}" srcOrd="17" destOrd="0" presId="urn:microsoft.com/office/officeart/2005/8/layout/cycle6"/>
    <dgm:cxn modelId="{A33993F7-F1D3-423C-83E0-2FE492DC7CCC}" type="presParOf" srcId="{DBAE6887-565C-473D-B4FF-8A150EF2AFE0}" destId="{40773FDC-4790-444F-8801-64468EA96368}" srcOrd="18" destOrd="0" presId="urn:microsoft.com/office/officeart/2005/8/layout/cycle6"/>
    <dgm:cxn modelId="{1A2E1C96-ACE0-4734-A424-629805A17168}" type="presParOf" srcId="{DBAE6887-565C-473D-B4FF-8A150EF2AFE0}" destId="{5C229771-5C3B-4CD1-832B-0D1544B1AF50}" srcOrd="19" destOrd="0" presId="urn:microsoft.com/office/officeart/2005/8/layout/cycle6"/>
    <dgm:cxn modelId="{8A80BB43-BF25-4E22-9FE5-E04943E2087C}" type="presParOf" srcId="{DBAE6887-565C-473D-B4FF-8A150EF2AFE0}" destId="{FDB31E2A-FD89-4D6E-A6DB-D521FC9CB4C5}"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7AC2D9-1CAF-40C8-8838-B2AA97545907}"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C521EF6-05B8-44F9-ADE3-0C4CAAC59F66}">
      <dgm:prSet phldrT="[Text]"/>
      <dgm:spPr/>
      <dgm:t>
        <a:bodyPr/>
        <a:lstStyle/>
        <a:p>
          <a:r>
            <a:rPr lang="en-US" dirty="0"/>
            <a:t>Argyle</a:t>
          </a:r>
        </a:p>
      </dgm:t>
    </dgm:pt>
    <dgm:pt modelId="{3248E25E-396E-4BC9-A991-70781F31A44E}" type="parTrans" cxnId="{A462F33B-45A0-4E0E-84BC-E87C4C7F9838}">
      <dgm:prSet/>
      <dgm:spPr/>
      <dgm:t>
        <a:bodyPr/>
        <a:lstStyle/>
        <a:p>
          <a:endParaRPr lang="en-US"/>
        </a:p>
      </dgm:t>
    </dgm:pt>
    <dgm:pt modelId="{6A2DCD74-3A29-48B4-95AE-A5F0A21780AF}" type="sibTrans" cxnId="{A462F33B-45A0-4E0E-84BC-E87C4C7F9838}">
      <dgm:prSet/>
      <dgm:spPr/>
      <dgm:t>
        <a:bodyPr/>
        <a:lstStyle/>
        <a:p>
          <a:endParaRPr lang="en-US"/>
        </a:p>
      </dgm:t>
    </dgm:pt>
    <dgm:pt modelId="{CD804F7C-8E1A-411D-A401-32E01E8BB6BC}">
      <dgm:prSet phldrT="[Text]"/>
      <dgm:spPr/>
      <dgm:t>
        <a:bodyPr/>
        <a:lstStyle/>
        <a:p>
          <a:r>
            <a:rPr lang="en-US" dirty="0"/>
            <a:t>Cambridge</a:t>
          </a:r>
        </a:p>
      </dgm:t>
    </dgm:pt>
    <dgm:pt modelId="{C72011ED-758F-40A1-A738-88474A87CFB5}" type="parTrans" cxnId="{E9875F1E-806C-4EEF-BE6A-3706688D888E}">
      <dgm:prSet/>
      <dgm:spPr/>
      <dgm:t>
        <a:bodyPr/>
        <a:lstStyle/>
        <a:p>
          <a:endParaRPr lang="en-US"/>
        </a:p>
      </dgm:t>
    </dgm:pt>
    <dgm:pt modelId="{41AAB374-C047-4DA8-8FB5-4D3EF36512E2}" type="sibTrans" cxnId="{E9875F1E-806C-4EEF-BE6A-3706688D888E}">
      <dgm:prSet/>
      <dgm:spPr/>
      <dgm:t>
        <a:bodyPr/>
        <a:lstStyle/>
        <a:p>
          <a:endParaRPr lang="en-US"/>
        </a:p>
      </dgm:t>
    </dgm:pt>
    <dgm:pt modelId="{6F160648-0B6F-41EF-A1A4-CC684560DC10}">
      <dgm:prSet phldrT="[Text]"/>
      <dgm:spPr/>
      <dgm:t>
        <a:bodyPr/>
        <a:lstStyle/>
        <a:p>
          <a:r>
            <a:rPr lang="en-US" dirty="0"/>
            <a:t>Fort Ann</a:t>
          </a:r>
        </a:p>
      </dgm:t>
    </dgm:pt>
    <dgm:pt modelId="{52888326-6A13-4A14-BA27-568F7762DE50}" type="parTrans" cxnId="{BA7AF200-03E5-4E06-AD5A-0D57EA5A245C}">
      <dgm:prSet/>
      <dgm:spPr/>
      <dgm:t>
        <a:bodyPr/>
        <a:lstStyle/>
        <a:p>
          <a:endParaRPr lang="en-US"/>
        </a:p>
      </dgm:t>
    </dgm:pt>
    <dgm:pt modelId="{F61B8E3C-E80E-43CD-B383-513B4484C665}" type="sibTrans" cxnId="{BA7AF200-03E5-4E06-AD5A-0D57EA5A245C}">
      <dgm:prSet/>
      <dgm:spPr/>
      <dgm:t>
        <a:bodyPr/>
        <a:lstStyle/>
        <a:p>
          <a:endParaRPr lang="en-US"/>
        </a:p>
      </dgm:t>
    </dgm:pt>
    <dgm:pt modelId="{342555D6-52AA-4709-AC80-D7021E6EAC4A}">
      <dgm:prSet phldrT="[Text]"/>
      <dgm:spPr/>
      <dgm:t>
        <a:bodyPr/>
        <a:lstStyle/>
        <a:p>
          <a:r>
            <a:rPr lang="en-US" dirty="0"/>
            <a:t>Granville</a:t>
          </a:r>
        </a:p>
      </dgm:t>
    </dgm:pt>
    <dgm:pt modelId="{67EC452D-350E-45AD-873E-71979BE2BAFB}" type="parTrans" cxnId="{906ACE7A-DD1A-4055-B219-1B0CC05A851A}">
      <dgm:prSet/>
      <dgm:spPr/>
      <dgm:t>
        <a:bodyPr/>
        <a:lstStyle/>
        <a:p>
          <a:endParaRPr lang="en-US"/>
        </a:p>
      </dgm:t>
    </dgm:pt>
    <dgm:pt modelId="{3FD86922-9701-4145-9E1F-B7DECB6270AD}" type="sibTrans" cxnId="{906ACE7A-DD1A-4055-B219-1B0CC05A851A}">
      <dgm:prSet/>
      <dgm:spPr/>
      <dgm:t>
        <a:bodyPr/>
        <a:lstStyle/>
        <a:p>
          <a:endParaRPr lang="en-US"/>
        </a:p>
      </dgm:t>
    </dgm:pt>
    <dgm:pt modelId="{492A1F77-1DC8-4831-81C1-BD61C6FD732C}">
      <dgm:prSet phldrT="[Text]"/>
      <dgm:spPr/>
      <dgm:t>
        <a:bodyPr/>
        <a:lstStyle/>
        <a:p>
          <a:r>
            <a:rPr lang="en-US" dirty="0"/>
            <a:t>Hartford</a:t>
          </a:r>
        </a:p>
      </dgm:t>
    </dgm:pt>
    <dgm:pt modelId="{14504830-5DAE-4D6A-B5A6-3BC9F9EBDF37}" type="parTrans" cxnId="{A8068972-E12E-4169-AEDC-AD282B8DD2E0}">
      <dgm:prSet/>
      <dgm:spPr/>
      <dgm:t>
        <a:bodyPr/>
        <a:lstStyle/>
        <a:p>
          <a:endParaRPr lang="en-US"/>
        </a:p>
      </dgm:t>
    </dgm:pt>
    <dgm:pt modelId="{63E1B9AB-2688-4565-BFDD-F847C6628E0E}" type="sibTrans" cxnId="{A8068972-E12E-4169-AEDC-AD282B8DD2E0}">
      <dgm:prSet/>
      <dgm:spPr/>
      <dgm:t>
        <a:bodyPr/>
        <a:lstStyle/>
        <a:p>
          <a:endParaRPr lang="en-US"/>
        </a:p>
      </dgm:t>
    </dgm:pt>
    <dgm:pt modelId="{117CFD58-1816-42A3-96B9-5B93B3DFBBAB}">
      <dgm:prSet phldrT="[Text]"/>
      <dgm:spPr/>
      <dgm:t>
        <a:bodyPr/>
        <a:lstStyle/>
        <a:p>
          <a:r>
            <a:rPr lang="en-US" dirty="0"/>
            <a:t>Hudson Falls</a:t>
          </a:r>
        </a:p>
      </dgm:t>
    </dgm:pt>
    <dgm:pt modelId="{23FB7440-BF9A-426A-8C52-1875123EBBA7}" type="parTrans" cxnId="{FE13E3CF-ECFE-498E-9F72-AB1C0ED8639D}">
      <dgm:prSet/>
      <dgm:spPr/>
      <dgm:t>
        <a:bodyPr/>
        <a:lstStyle/>
        <a:p>
          <a:endParaRPr lang="en-US"/>
        </a:p>
      </dgm:t>
    </dgm:pt>
    <dgm:pt modelId="{2AE1EEF4-354F-4946-B7F7-E19EF4EA156E}" type="sibTrans" cxnId="{FE13E3CF-ECFE-498E-9F72-AB1C0ED8639D}">
      <dgm:prSet/>
      <dgm:spPr/>
      <dgm:t>
        <a:bodyPr/>
        <a:lstStyle/>
        <a:p>
          <a:endParaRPr lang="en-US"/>
        </a:p>
      </dgm:t>
    </dgm:pt>
    <dgm:pt modelId="{4939D1FC-17CA-4E42-BDEE-4AAD86F94F21}">
      <dgm:prSet phldrT="[Text]"/>
      <dgm:spPr/>
      <dgm:t>
        <a:bodyPr/>
        <a:lstStyle/>
        <a:p>
          <a:r>
            <a:rPr lang="en-US" dirty="0"/>
            <a:t>Salem</a:t>
          </a:r>
        </a:p>
      </dgm:t>
    </dgm:pt>
    <dgm:pt modelId="{A6A1F1A0-A269-46BA-8C97-6E2DD07BFDC3}" type="parTrans" cxnId="{08847CDF-D182-4D30-BB22-77929FE3774E}">
      <dgm:prSet/>
      <dgm:spPr/>
      <dgm:t>
        <a:bodyPr/>
        <a:lstStyle/>
        <a:p>
          <a:endParaRPr lang="en-US"/>
        </a:p>
      </dgm:t>
    </dgm:pt>
    <dgm:pt modelId="{BB556427-2C21-4D4A-B716-BD5745B256C0}" type="sibTrans" cxnId="{08847CDF-D182-4D30-BB22-77929FE3774E}">
      <dgm:prSet/>
      <dgm:spPr/>
      <dgm:t>
        <a:bodyPr/>
        <a:lstStyle/>
        <a:p>
          <a:endParaRPr lang="en-US"/>
        </a:p>
      </dgm:t>
    </dgm:pt>
    <dgm:pt modelId="{395BDB53-8CA1-4222-9D64-E22C09B78232}" type="pres">
      <dgm:prSet presAssocID="{277AC2D9-1CAF-40C8-8838-B2AA97545907}" presName="cycle" presStyleCnt="0">
        <dgm:presLayoutVars>
          <dgm:dir/>
          <dgm:resizeHandles val="exact"/>
        </dgm:presLayoutVars>
      </dgm:prSet>
      <dgm:spPr/>
      <dgm:t>
        <a:bodyPr/>
        <a:lstStyle/>
        <a:p>
          <a:endParaRPr lang="en-US"/>
        </a:p>
      </dgm:t>
    </dgm:pt>
    <dgm:pt modelId="{658E4C80-BB11-42B5-A159-E5A0FC8C834C}" type="pres">
      <dgm:prSet presAssocID="{9C521EF6-05B8-44F9-ADE3-0C4CAAC59F66}" presName="node" presStyleLbl="node1" presStyleIdx="0" presStyleCnt="7">
        <dgm:presLayoutVars>
          <dgm:bulletEnabled val="1"/>
        </dgm:presLayoutVars>
      </dgm:prSet>
      <dgm:spPr/>
      <dgm:t>
        <a:bodyPr/>
        <a:lstStyle/>
        <a:p>
          <a:endParaRPr lang="en-US"/>
        </a:p>
      </dgm:t>
    </dgm:pt>
    <dgm:pt modelId="{CE569250-3DC8-434F-A3B3-A829F1242D28}" type="pres">
      <dgm:prSet presAssocID="{9C521EF6-05B8-44F9-ADE3-0C4CAAC59F66}" presName="spNode" presStyleCnt="0"/>
      <dgm:spPr/>
    </dgm:pt>
    <dgm:pt modelId="{ACCC36A6-7697-4D05-A012-6B1A1351DAE0}" type="pres">
      <dgm:prSet presAssocID="{6A2DCD74-3A29-48B4-95AE-A5F0A21780AF}" presName="sibTrans" presStyleLbl="sibTrans1D1" presStyleIdx="0" presStyleCnt="7"/>
      <dgm:spPr/>
      <dgm:t>
        <a:bodyPr/>
        <a:lstStyle/>
        <a:p>
          <a:endParaRPr lang="en-US"/>
        </a:p>
      </dgm:t>
    </dgm:pt>
    <dgm:pt modelId="{37A94DFD-4AB3-45FA-BFEA-D612427CC4C8}" type="pres">
      <dgm:prSet presAssocID="{CD804F7C-8E1A-411D-A401-32E01E8BB6BC}" presName="node" presStyleLbl="node1" presStyleIdx="1" presStyleCnt="7">
        <dgm:presLayoutVars>
          <dgm:bulletEnabled val="1"/>
        </dgm:presLayoutVars>
      </dgm:prSet>
      <dgm:spPr/>
      <dgm:t>
        <a:bodyPr/>
        <a:lstStyle/>
        <a:p>
          <a:endParaRPr lang="en-US"/>
        </a:p>
      </dgm:t>
    </dgm:pt>
    <dgm:pt modelId="{B2E0B5AB-48C9-4757-8DB5-5F0248C60721}" type="pres">
      <dgm:prSet presAssocID="{CD804F7C-8E1A-411D-A401-32E01E8BB6BC}" presName="spNode" presStyleCnt="0"/>
      <dgm:spPr/>
    </dgm:pt>
    <dgm:pt modelId="{BCE0E8D7-680C-4A0E-B8D5-00818EB32B97}" type="pres">
      <dgm:prSet presAssocID="{41AAB374-C047-4DA8-8FB5-4D3EF36512E2}" presName="sibTrans" presStyleLbl="sibTrans1D1" presStyleIdx="1" presStyleCnt="7"/>
      <dgm:spPr/>
      <dgm:t>
        <a:bodyPr/>
        <a:lstStyle/>
        <a:p>
          <a:endParaRPr lang="en-US"/>
        </a:p>
      </dgm:t>
    </dgm:pt>
    <dgm:pt modelId="{0CE3F743-A59D-42F8-9F23-4778309AF2D1}" type="pres">
      <dgm:prSet presAssocID="{6F160648-0B6F-41EF-A1A4-CC684560DC10}" presName="node" presStyleLbl="node1" presStyleIdx="2" presStyleCnt="7">
        <dgm:presLayoutVars>
          <dgm:bulletEnabled val="1"/>
        </dgm:presLayoutVars>
      </dgm:prSet>
      <dgm:spPr/>
      <dgm:t>
        <a:bodyPr/>
        <a:lstStyle/>
        <a:p>
          <a:endParaRPr lang="en-US"/>
        </a:p>
      </dgm:t>
    </dgm:pt>
    <dgm:pt modelId="{E4B2E8AB-079A-4887-8EC4-828235E674A2}" type="pres">
      <dgm:prSet presAssocID="{6F160648-0B6F-41EF-A1A4-CC684560DC10}" presName="spNode" presStyleCnt="0"/>
      <dgm:spPr/>
    </dgm:pt>
    <dgm:pt modelId="{89A5718D-32F9-4DB7-91B6-D3AE37F8E652}" type="pres">
      <dgm:prSet presAssocID="{F61B8E3C-E80E-43CD-B383-513B4484C665}" presName="sibTrans" presStyleLbl="sibTrans1D1" presStyleIdx="2" presStyleCnt="7"/>
      <dgm:spPr/>
      <dgm:t>
        <a:bodyPr/>
        <a:lstStyle/>
        <a:p>
          <a:endParaRPr lang="en-US"/>
        </a:p>
      </dgm:t>
    </dgm:pt>
    <dgm:pt modelId="{B4058F4A-DD21-4CE9-BCD7-F8E02F0C38AD}" type="pres">
      <dgm:prSet presAssocID="{342555D6-52AA-4709-AC80-D7021E6EAC4A}" presName="node" presStyleLbl="node1" presStyleIdx="3" presStyleCnt="7">
        <dgm:presLayoutVars>
          <dgm:bulletEnabled val="1"/>
        </dgm:presLayoutVars>
      </dgm:prSet>
      <dgm:spPr/>
      <dgm:t>
        <a:bodyPr/>
        <a:lstStyle/>
        <a:p>
          <a:endParaRPr lang="en-US"/>
        </a:p>
      </dgm:t>
    </dgm:pt>
    <dgm:pt modelId="{988BF5D4-9E02-462B-9738-EB948A766369}" type="pres">
      <dgm:prSet presAssocID="{342555D6-52AA-4709-AC80-D7021E6EAC4A}" presName="spNode" presStyleCnt="0"/>
      <dgm:spPr/>
    </dgm:pt>
    <dgm:pt modelId="{02D9E024-2FD0-4801-983D-FC6F5EC70798}" type="pres">
      <dgm:prSet presAssocID="{3FD86922-9701-4145-9E1F-B7DECB6270AD}" presName="sibTrans" presStyleLbl="sibTrans1D1" presStyleIdx="3" presStyleCnt="7"/>
      <dgm:spPr/>
      <dgm:t>
        <a:bodyPr/>
        <a:lstStyle/>
        <a:p>
          <a:endParaRPr lang="en-US"/>
        </a:p>
      </dgm:t>
    </dgm:pt>
    <dgm:pt modelId="{5E596291-262A-4580-8AFE-6B74458B991B}" type="pres">
      <dgm:prSet presAssocID="{492A1F77-1DC8-4831-81C1-BD61C6FD732C}" presName="node" presStyleLbl="node1" presStyleIdx="4" presStyleCnt="7">
        <dgm:presLayoutVars>
          <dgm:bulletEnabled val="1"/>
        </dgm:presLayoutVars>
      </dgm:prSet>
      <dgm:spPr/>
      <dgm:t>
        <a:bodyPr/>
        <a:lstStyle/>
        <a:p>
          <a:endParaRPr lang="en-US"/>
        </a:p>
      </dgm:t>
    </dgm:pt>
    <dgm:pt modelId="{E0B5C4AC-6279-4558-B08C-7825419EAB65}" type="pres">
      <dgm:prSet presAssocID="{492A1F77-1DC8-4831-81C1-BD61C6FD732C}" presName="spNode" presStyleCnt="0"/>
      <dgm:spPr/>
    </dgm:pt>
    <dgm:pt modelId="{D97E6F71-B8C7-4181-B2B0-A6B2BC969B3E}" type="pres">
      <dgm:prSet presAssocID="{63E1B9AB-2688-4565-BFDD-F847C6628E0E}" presName="sibTrans" presStyleLbl="sibTrans1D1" presStyleIdx="4" presStyleCnt="7"/>
      <dgm:spPr/>
      <dgm:t>
        <a:bodyPr/>
        <a:lstStyle/>
        <a:p>
          <a:endParaRPr lang="en-US"/>
        </a:p>
      </dgm:t>
    </dgm:pt>
    <dgm:pt modelId="{3C2A421D-082B-42FD-8EC7-43C293BB2714}" type="pres">
      <dgm:prSet presAssocID="{117CFD58-1816-42A3-96B9-5B93B3DFBBAB}" presName="node" presStyleLbl="node1" presStyleIdx="5" presStyleCnt="7">
        <dgm:presLayoutVars>
          <dgm:bulletEnabled val="1"/>
        </dgm:presLayoutVars>
      </dgm:prSet>
      <dgm:spPr/>
      <dgm:t>
        <a:bodyPr/>
        <a:lstStyle/>
        <a:p>
          <a:endParaRPr lang="en-US"/>
        </a:p>
      </dgm:t>
    </dgm:pt>
    <dgm:pt modelId="{4CA6DC4D-8988-4168-9CFC-514FC997F941}" type="pres">
      <dgm:prSet presAssocID="{117CFD58-1816-42A3-96B9-5B93B3DFBBAB}" presName="spNode" presStyleCnt="0"/>
      <dgm:spPr/>
    </dgm:pt>
    <dgm:pt modelId="{75E19269-0BCB-4FD5-947B-70A937DBFEC5}" type="pres">
      <dgm:prSet presAssocID="{2AE1EEF4-354F-4946-B7F7-E19EF4EA156E}" presName="sibTrans" presStyleLbl="sibTrans1D1" presStyleIdx="5" presStyleCnt="7"/>
      <dgm:spPr/>
      <dgm:t>
        <a:bodyPr/>
        <a:lstStyle/>
        <a:p>
          <a:endParaRPr lang="en-US"/>
        </a:p>
      </dgm:t>
    </dgm:pt>
    <dgm:pt modelId="{40C797A1-20DF-4BDD-B2CC-F8FFA468BBAA}" type="pres">
      <dgm:prSet presAssocID="{4939D1FC-17CA-4E42-BDEE-4AAD86F94F21}" presName="node" presStyleLbl="node1" presStyleIdx="6" presStyleCnt="7">
        <dgm:presLayoutVars>
          <dgm:bulletEnabled val="1"/>
        </dgm:presLayoutVars>
      </dgm:prSet>
      <dgm:spPr/>
      <dgm:t>
        <a:bodyPr/>
        <a:lstStyle/>
        <a:p>
          <a:endParaRPr lang="en-US"/>
        </a:p>
      </dgm:t>
    </dgm:pt>
    <dgm:pt modelId="{34166ECD-BE03-40DC-90D8-633DF79CA296}" type="pres">
      <dgm:prSet presAssocID="{4939D1FC-17CA-4E42-BDEE-4AAD86F94F21}" presName="spNode" presStyleCnt="0"/>
      <dgm:spPr/>
    </dgm:pt>
    <dgm:pt modelId="{B3C26FF2-FE23-4FA6-9E32-51016AE313C2}" type="pres">
      <dgm:prSet presAssocID="{BB556427-2C21-4D4A-B716-BD5745B256C0}" presName="sibTrans" presStyleLbl="sibTrans1D1" presStyleIdx="6" presStyleCnt="7"/>
      <dgm:spPr/>
      <dgm:t>
        <a:bodyPr/>
        <a:lstStyle/>
        <a:p>
          <a:endParaRPr lang="en-US"/>
        </a:p>
      </dgm:t>
    </dgm:pt>
  </dgm:ptLst>
  <dgm:cxnLst>
    <dgm:cxn modelId="{954A472B-57C7-4322-8310-ACA5381B6060}" type="presOf" srcId="{3FD86922-9701-4145-9E1F-B7DECB6270AD}" destId="{02D9E024-2FD0-4801-983D-FC6F5EC70798}" srcOrd="0" destOrd="0" presId="urn:microsoft.com/office/officeart/2005/8/layout/cycle6"/>
    <dgm:cxn modelId="{8B7AD31E-6935-40FA-82B4-3B14E1EE209B}" type="presOf" srcId="{277AC2D9-1CAF-40C8-8838-B2AA97545907}" destId="{395BDB53-8CA1-4222-9D64-E22C09B78232}" srcOrd="0" destOrd="0" presId="urn:microsoft.com/office/officeart/2005/8/layout/cycle6"/>
    <dgm:cxn modelId="{78F411CB-60DF-444F-912A-5C5F68BEE0B5}" type="presOf" srcId="{6A2DCD74-3A29-48B4-95AE-A5F0A21780AF}" destId="{ACCC36A6-7697-4D05-A012-6B1A1351DAE0}" srcOrd="0" destOrd="0" presId="urn:microsoft.com/office/officeart/2005/8/layout/cycle6"/>
    <dgm:cxn modelId="{E9875F1E-806C-4EEF-BE6A-3706688D888E}" srcId="{277AC2D9-1CAF-40C8-8838-B2AA97545907}" destId="{CD804F7C-8E1A-411D-A401-32E01E8BB6BC}" srcOrd="1" destOrd="0" parTransId="{C72011ED-758F-40A1-A738-88474A87CFB5}" sibTransId="{41AAB374-C047-4DA8-8FB5-4D3EF36512E2}"/>
    <dgm:cxn modelId="{BA7AF200-03E5-4E06-AD5A-0D57EA5A245C}" srcId="{277AC2D9-1CAF-40C8-8838-B2AA97545907}" destId="{6F160648-0B6F-41EF-A1A4-CC684560DC10}" srcOrd="2" destOrd="0" parTransId="{52888326-6A13-4A14-BA27-568F7762DE50}" sibTransId="{F61B8E3C-E80E-43CD-B383-513B4484C665}"/>
    <dgm:cxn modelId="{6FC01874-0926-4F0F-98A4-E7BAE5C51AD0}" type="presOf" srcId="{F61B8E3C-E80E-43CD-B383-513B4484C665}" destId="{89A5718D-32F9-4DB7-91B6-D3AE37F8E652}" srcOrd="0" destOrd="0" presId="urn:microsoft.com/office/officeart/2005/8/layout/cycle6"/>
    <dgm:cxn modelId="{A8068972-E12E-4169-AEDC-AD282B8DD2E0}" srcId="{277AC2D9-1CAF-40C8-8838-B2AA97545907}" destId="{492A1F77-1DC8-4831-81C1-BD61C6FD732C}" srcOrd="4" destOrd="0" parTransId="{14504830-5DAE-4D6A-B5A6-3BC9F9EBDF37}" sibTransId="{63E1B9AB-2688-4565-BFDD-F847C6628E0E}"/>
    <dgm:cxn modelId="{457CD4B2-4252-4A82-BC8F-599DF60DE657}" type="presOf" srcId="{492A1F77-1DC8-4831-81C1-BD61C6FD732C}" destId="{5E596291-262A-4580-8AFE-6B74458B991B}" srcOrd="0" destOrd="0" presId="urn:microsoft.com/office/officeart/2005/8/layout/cycle6"/>
    <dgm:cxn modelId="{5C3423D5-A981-4612-9F7D-40AFC8A0B61D}" type="presOf" srcId="{41AAB374-C047-4DA8-8FB5-4D3EF36512E2}" destId="{BCE0E8D7-680C-4A0E-B8D5-00818EB32B97}" srcOrd="0" destOrd="0" presId="urn:microsoft.com/office/officeart/2005/8/layout/cycle6"/>
    <dgm:cxn modelId="{CF37CE37-76B5-4153-B5AD-38FC3E322C8A}" type="presOf" srcId="{4939D1FC-17CA-4E42-BDEE-4AAD86F94F21}" destId="{40C797A1-20DF-4BDD-B2CC-F8FFA468BBAA}" srcOrd="0" destOrd="0" presId="urn:microsoft.com/office/officeart/2005/8/layout/cycle6"/>
    <dgm:cxn modelId="{332DECE0-4803-4770-A01F-49277F576958}" type="presOf" srcId="{117CFD58-1816-42A3-96B9-5B93B3DFBBAB}" destId="{3C2A421D-082B-42FD-8EC7-43C293BB2714}" srcOrd="0" destOrd="0" presId="urn:microsoft.com/office/officeart/2005/8/layout/cycle6"/>
    <dgm:cxn modelId="{A462F33B-45A0-4E0E-84BC-E87C4C7F9838}" srcId="{277AC2D9-1CAF-40C8-8838-B2AA97545907}" destId="{9C521EF6-05B8-44F9-ADE3-0C4CAAC59F66}" srcOrd="0" destOrd="0" parTransId="{3248E25E-396E-4BC9-A991-70781F31A44E}" sibTransId="{6A2DCD74-3A29-48B4-95AE-A5F0A21780AF}"/>
    <dgm:cxn modelId="{8EA4985C-D646-4468-AADB-465EBBA29207}" type="presOf" srcId="{2AE1EEF4-354F-4946-B7F7-E19EF4EA156E}" destId="{75E19269-0BCB-4FD5-947B-70A937DBFEC5}" srcOrd="0" destOrd="0" presId="urn:microsoft.com/office/officeart/2005/8/layout/cycle6"/>
    <dgm:cxn modelId="{08847CDF-D182-4D30-BB22-77929FE3774E}" srcId="{277AC2D9-1CAF-40C8-8838-B2AA97545907}" destId="{4939D1FC-17CA-4E42-BDEE-4AAD86F94F21}" srcOrd="6" destOrd="0" parTransId="{A6A1F1A0-A269-46BA-8C97-6E2DD07BFDC3}" sibTransId="{BB556427-2C21-4D4A-B716-BD5745B256C0}"/>
    <dgm:cxn modelId="{49AA4403-975F-4EE4-8052-7A5B8F2EAA66}" type="presOf" srcId="{342555D6-52AA-4709-AC80-D7021E6EAC4A}" destId="{B4058F4A-DD21-4CE9-BCD7-F8E02F0C38AD}" srcOrd="0" destOrd="0" presId="urn:microsoft.com/office/officeart/2005/8/layout/cycle6"/>
    <dgm:cxn modelId="{6EB9034E-D6DE-4176-A821-5D13C6742B77}" type="presOf" srcId="{BB556427-2C21-4D4A-B716-BD5745B256C0}" destId="{B3C26FF2-FE23-4FA6-9E32-51016AE313C2}" srcOrd="0" destOrd="0" presId="urn:microsoft.com/office/officeart/2005/8/layout/cycle6"/>
    <dgm:cxn modelId="{1660DB1B-4B9E-4957-8A89-30D04AA44218}" type="presOf" srcId="{6F160648-0B6F-41EF-A1A4-CC684560DC10}" destId="{0CE3F743-A59D-42F8-9F23-4778309AF2D1}" srcOrd="0" destOrd="0" presId="urn:microsoft.com/office/officeart/2005/8/layout/cycle6"/>
    <dgm:cxn modelId="{AA7C061A-3622-4006-B918-003CC5827B3C}" type="presOf" srcId="{63E1B9AB-2688-4565-BFDD-F847C6628E0E}" destId="{D97E6F71-B8C7-4181-B2B0-A6B2BC969B3E}" srcOrd="0" destOrd="0" presId="urn:microsoft.com/office/officeart/2005/8/layout/cycle6"/>
    <dgm:cxn modelId="{D96FEB81-8472-4495-95F9-B22B75727E20}" type="presOf" srcId="{CD804F7C-8E1A-411D-A401-32E01E8BB6BC}" destId="{37A94DFD-4AB3-45FA-BFEA-D612427CC4C8}" srcOrd="0" destOrd="0" presId="urn:microsoft.com/office/officeart/2005/8/layout/cycle6"/>
    <dgm:cxn modelId="{FE13E3CF-ECFE-498E-9F72-AB1C0ED8639D}" srcId="{277AC2D9-1CAF-40C8-8838-B2AA97545907}" destId="{117CFD58-1816-42A3-96B9-5B93B3DFBBAB}" srcOrd="5" destOrd="0" parTransId="{23FB7440-BF9A-426A-8C52-1875123EBBA7}" sibTransId="{2AE1EEF4-354F-4946-B7F7-E19EF4EA156E}"/>
    <dgm:cxn modelId="{906ACE7A-DD1A-4055-B219-1B0CC05A851A}" srcId="{277AC2D9-1CAF-40C8-8838-B2AA97545907}" destId="{342555D6-52AA-4709-AC80-D7021E6EAC4A}" srcOrd="3" destOrd="0" parTransId="{67EC452D-350E-45AD-873E-71979BE2BAFB}" sibTransId="{3FD86922-9701-4145-9E1F-B7DECB6270AD}"/>
    <dgm:cxn modelId="{B3B3B7F2-27D4-4D08-A554-39EE8DF9CB7D}" type="presOf" srcId="{9C521EF6-05B8-44F9-ADE3-0C4CAAC59F66}" destId="{658E4C80-BB11-42B5-A159-E5A0FC8C834C}" srcOrd="0" destOrd="0" presId="urn:microsoft.com/office/officeart/2005/8/layout/cycle6"/>
    <dgm:cxn modelId="{B2C403CA-6DD7-475B-88C0-DB8D1E74F60D}" type="presParOf" srcId="{395BDB53-8CA1-4222-9D64-E22C09B78232}" destId="{658E4C80-BB11-42B5-A159-E5A0FC8C834C}" srcOrd="0" destOrd="0" presId="urn:microsoft.com/office/officeart/2005/8/layout/cycle6"/>
    <dgm:cxn modelId="{08F1366D-A35D-4E03-9374-ACF3B33881FB}" type="presParOf" srcId="{395BDB53-8CA1-4222-9D64-E22C09B78232}" destId="{CE569250-3DC8-434F-A3B3-A829F1242D28}" srcOrd="1" destOrd="0" presId="urn:microsoft.com/office/officeart/2005/8/layout/cycle6"/>
    <dgm:cxn modelId="{67247BAE-F857-4B6E-9A21-1EBF5DD2DD89}" type="presParOf" srcId="{395BDB53-8CA1-4222-9D64-E22C09B78232}" destId="{ACCC36A6-7697-4D05-A012-6B1A1351DAE0}" srcOrd="2" destOrd="0" presId="urn:microsoft.com/office/officeart/2005/8/layout/cycle6"/>
    <dgm:cxn modelId="{E602F472-8369-45E5-AD86-EE46276C8485}" type="presParOf" srcId="{395BDB53-8CA1-4222-9D64-E22C09B78232}" destId="{37A94DFD-4AB3-45FA-BFEA-D612427CC4C8}" srcOrd="3" destOrd="0" presId="urn:microsoft.com/office/officeart/2005/8/layout/cycle6"/>
    <dgm:cxn modelId="{839A50B3-9F42-44F5-A3C1-1A47781B065E}" type="presParOf" srcId="{395BDB53-8CA1-4222-9D64-E22C09B78232}" destId="{B2E0B5AB-48C9-4757-8DB5-5F0248C60721}" srcOrd="4" destOrd="0" presId="urn:microsoft.com/office/officeart/2005/8/layout/cycle6"/>
    <dgm:cxn modelId="{17800053-DB90-48E7-B1B7-4347BF58B1DD}" type="presParOf" srcId="{395BDB53-8CA1-4222-9D64-E22C09B78232}" destId="{BCE0E8D7-680C-4A0E-B8D5-00818EB32B97}" srcOrd="5" destOrd="0" presId="urn:microsoft.com/office/officeart/2005/8/layout/cycle6"/>
    <dgm:cxn modelId="{3B8E4FA7-2A40-4AFB-88FD-F7B6A48D3C88}" type="presParOf" srcId="{395BDB53-8CA1-4222-9D64-E22C09B78232}" destId="{0CE3F743-A59D-42F8-9F23-4778309AF2D1}" srcOrd="6" destOrd="0" presId="urn:microsoft.com/office/officeart/2005/8/layout/cycle6"/>
    <dgm:cxn modelId="{E4D2D1E9-FBDD-48B5-9FAC-8DF4D91EDA59}" type="presParOf" srcId="{395BDB53-8CA1-4222-9D64-E22C09B78232}" destId="{E4B2E8AB-079A-4887-8EC4-828235E674A2}" srcOrd="7" destOrd="0" presId="urn:microsoft.com/office/officeart/2005/8/layout/cycle6"/>
    <dgm:cxn modelId="{915BB1CD-7636-46D8-8216-3A0B2F1D567A}" type="presParOf" srcId="{395BDB53-8CA1-4222-9D64-E22C09B78232}" destId="{89A5718D-32F9-4DB7-91B6-D3AE37F8E652}" srcOrd="8" destOrd="0" presId="urn:microsoft.com/office/officeart/2005/8/layout/cycle6"/>
    <dgm:cxn modelId="{7BE272C6-7E7B-4F0D-869C-BCABF1C8D105}" type="presParOf" srcId="{395BDB53-8CA1-4222-9D64-E22C09B78232}" destId="{B4058F4A-DD21-4CE9-BCD7-F8E02F0C38AD}" srcOrd="9" destOrd="0" presId="urn:microsoft.com/office/officeart/2005/8/layout/cycle6"/>
    <dgm:cxn modelId="{B4864E8B-0049-4A26-8E20-65D9CE48EC3E}" type="presParOf" srcId="{395BDB53-8CA1-4222-9D64-E22C09B78232}" destId="{988BF5D4-9E02-462B-9738-EB948A766369}" srcOrd="10" destOrd="0" presId="urn:microsoft.com/office/officeart/2005/8/layout/cycle6"/>
    <dgm:cxn modelId="{CCBA080F-C0F0-46A2-A4CF-CB8F1AE9B134}" type="presParOf" srcId="{395BDB53-8CA1-4222-9D64-E22C09B78232}" destId="{02D9E024-2FD0-4801-983D-FC6F5EC70798}" srcOrd="11" destOrd="0" presId="urn:microsoft.com/office/officeart/2005/8/layout/cycle6"/>
    <dgm:cxn modelId="{B94E1F89-44BB-40A7-AC51-8B20D9F4C813}" type="presParOf" srcId="{395BDB53-8CA1-4222-9D64-E22C09B78232}" destId="{5E596291-262A-4580-8AFE-6B74458B991B}" srcOrd="12" destOrd="0" presId="urn:microsoft.com/office/officeart/2005/8/layout/cycle6"/>
    <dgm:cxn modelId="{7E6F6DC3-DD5F-43C3-8862-C9BFB5B90874}" type="presParOf" srcId="{395BDB53-8CA1-4222-9D64-E22C09B78232}" destId="{E0B5C4AC-6279-4558-B08C-7825419EAB65}" srcOrd="13" destOrd="0" presId="urn:microsoft.com/office/officeart/2005/8/layout/cycle6"/>
    <dgm:cxn modelId="{7A5A29D0-3667-4967-9B96-A3CF9114396B}" type="presParOf" srcId="{395BDB53-8CA1-4222-9D64-E22C09B78232}" destId="{D97E6F71-B8C7-4181-B2B0-A6B2BC969B3E}" srcOrd="14" destOrd="0" presId="urn:microsoft.com/office/officeart/2005/8/layout/cycle6"/>
    <dgm:cxn modelId="{EE1CAAAD-CACC-4F7C-893B-7F4184459E9C}" type="presParOf" srcId="{395BDB53-8CA1-4222-9D64-E22C09B78232}" destId="{3C2A421D-082B-42FD-8EC7-43C293BB2714}" srcOrd="15" destOrd="0" presId="urn:microsoft.com/office/officeart/2005/8/layout/cycle6"/>
    <dgm:cxn modelId="{E58A8C82-F1F3-4092-80AF-EB19CDC02EB4}" type="presParOf" srcId="{395BDB53-8CA1-4222-9D64-E22C09B78232}" destId="{4CA6DC4D-8988-4168-9CFC-514FC997F941}" srcOrd="16" destOrd="0" presId="urn:microsoft.com/office/officeart/2005/8/layout/cycle6"/>
    <dgm:cxn modelId="{428E8E07-E485-4A9E-8C58-BACECC2E3A4E}" type="presParOf" srcId="{395BDB53-8CA1-4222-9D64-E22C09B78232}" destId="{75E19269-0BCB-4FD5-947B-70A937DBFEC5}" srcOrd="17" destOrd="0" presId="urn:microsoft.com/office/officeart/2005/8/layout/cycle6"/>
    <dgm:cxn modelId="{2134A246-E607-4909-8B03-A6B80AA7B8D1}" type="presParOf" srcId="{395BDB53-8CA1-4222-9D64-E22C09B78232}" destId="{40C797A1-20DF-4BDD-B2CC-F8FFA468BBAA}" srcOrd="18" destOrd="0" presId="urn:microsoft.com/office/officeart/2005/8/layout/cycle6"/>
    <dgm:cxn modelId="{0FEC084A-2577-4CD5-ADEE-C5A8BBB58093}" type="presParOf" srcId="{395BDB53-8CA1-4222-9D64-E22C09B78232}" destId="{34166ECD-BE03-40DC-90D8-633DF79CA296}" srcOrd="19" destOrd="0" presId="urn:microsoft.com/office/officeart/2005/8/layout/cycle6"/>
    <dgm:cxn modelId="{FE3091D9-76CA-43F5-88F0-81E76E1F04F0}" type="presParOf" srcId="{395BDB53-8CA1-4222-9D64-E22C09B78232}" destId="{B3C26FF2-FE23-4FA6-9E32-51016AE313C2}" srcOrd="20" destOrd="0" presId="urn:microsoft.com/office/officeart/2005/8/layout/cycle6"/>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399D29-E38C-44D9-A90E-51430B6CAA1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7BE1427-7050-4805-833C-558C66100A3E}">
      <dgm:prSet phldrT="[Text]"/>
      <dgm:spPr/>
      <dgm:t>
        <a:bodyPr/>
        <a:lstStyle/>
        <a:p>
          <a:r>
            <a:rPr lang="en-US" dirty="0"/>
            <a:t>Salem</a:t>
          </a:r>
        </a:p>
      </dgm:t>
    </dgm:pt>
    <dgm:pt modelId="{131D9026-89DC-4BA1-A08B-976E11477B94}" type="parTrans" cxnId="{110D3CBD-CD15-40B4-9F20-052FA3FF4C68}">
      <dgm:prSet/>
      <dgm:spPr/>
      <dgm:t>
        <a:bodyPr/>
        <a:lstStyle/>
        <a:p>
          <a:endParaRPr lang="en-US"/>
        </a:p>
      </dgm:t>
    </dgm:pt>
    <dgm:pt modelId="{9586B7EC-EEEA-48DB-9EE9-C5B9D76C5AAD}" type="sibTrans" cxnId="{110D3CBD-CD15-40B4-9F20-052FA3FF4C68}">
      <dgm:prSet/>
      <dgm:spPr/>
      <dgm:t>
        <a:bodyPr/>
        <a:lstStyle/>
        <a:p>
          <a:endParaRPr lang="en-US"/>
        </a:p>
      </dgm:t>
    </dgm:pt>
    <dgm:pt modelId="{A5D28CC5-EAB7-4606-A157-886606336AC5}">
      <dgm:prSet phldrT="[Text]"/>
      <dgm:spPr/>
      <dgm:t>
        <a:bodyPr/>
        <a:lstStyle/>
        <a:p>
          <a:r>
            <a:rPr lang="en-US" dirty="0"/>
            <a:t>Argyle</a:t>
          </a:r>
        </a:p>
      </dgm:t>
    </dgm:pt>
    <dgm:pt modelId="{7BE0222A-EB64-423E-88E1-CE4B4D9EAAD3}" type="parTrans" cxnId="{60865819-7913-4A12-A5EE-EEDAE38F502F}">
      <dgm:prSet/>
      <dgm:spPr/>
      <dgm:t>
        <a:bodyPr/>
        <a:lstStyle/>
        <a:p>
          <a:endParaRPr lang="en-US"/>
        </a:p>
      </dgm:t>
    </dgm:pt>
    <dgm:pt modelId="{F0D95ACB-2858-43D9-A92E-3B8C7CE2583C}" type="sibTrans" cxnId="{60865819-7913-4A12-A5EE-EEDAE38F502F}">
      <dgm:prSet/>
      <dgm:spPr/>
      <dgm:t>
        <a:bodyPr/>
        <a:lstStyle/>
        <a:p>
          <a:endParaRPr lang="en-US"/>
        </a:p>
      </dgm:t>
    </dgm:pt>
    <dgm:pt modelId="{096F3AFC-9E0C-447A-907C-6A6214E1738A}">
      <dgm:prSet phldrT="[Text]"/>
      <dgm:spPr/>
      <dgm:t>
        <a:bodyPr/>
        <a:lstStyle/>
        <a:p>
          <a:r>
            <a:rPr lang="en-US" dirty="0"/>
            <a:t>Cambridge</a:t>
          </a:r>
        </a:p>
      </dgm:t>
    </dgm:pt>
    <dgm:pt modelId="{B793C5ED-08D4-427A-9671-F85F2AC408AA}" type="parTrans" cxnId="{EE8B51C1-1FA2-447F-97B6-5A6A6AA047C8}">
      <dgm:prSet/>
      <dgm:spPr/>
      <dgm:t>
        <a:bodyPr/>
        <a:lstStyle/>
        <a:p>
          <a:endParaRPr lang="en-US"/>
        </a:p>
      </dgm:t>
    </dgm:pt>
    <dgm:pt modelId="{8B909623-DD8D-4010-957A-E8628CBA7372}" type="sibTrans" cxnId="{EE8B51C1-1FA2-447F-97B6-5A6A6AA047C8}">
      <dgm:prSet/>
      <dgm:spPr/>
      <dgm:t>
        <a:bodyPr/>
        <a:lstStyle/>
        <a:p>
          <a:endParaRPr lang="en-US"/>
        </a:p>
      </dgm:t>
    </dgm:pt>
    <dgm:pt modelId="{1CD36BE1-3DAF-45BD-8392-E29AEAFEF719}" type="pres">
      <dgm:prSet presAssocID="{89399D29-E38C-44D9-A90E-51430B6CAA14}" presName="Name0" presStyleCnt="0">
        <dgm:presLayoutVars>
          <dgm:dir/>
          <dgm:resizeHandles val="exact"/>
        </dgm:presLayoutVars>
      </dgm:prSet>
      <dgm:spPr/>
      <dgm:t>
        <a:bodyPr/>
        <a:lstStyle/>
        <a:p>
          <a:endParaRPr lang="en-US"/>
        </a:p>
      </dgm:t>
    </dgm:pt>
    <dgm:pt modelId="{B0147AB6-4241-4918-8A84-29CD59D350AB}" type="pres">
      <dgm:prSet presAssocID="{17BE1427-7050-4805-833C-558C66100A3E}" presName="node" presStyleLbl="node1" presStyleIdx="0" presStyleCnt="3">
        <dgm:presLayoutVars>
          <dgm:bulletEnabled val="1"/>
        </dgm:presLayoutVars>
      </dgm:prSet>
      <dgm:spPr/>
      <dgm:t>
        <a:bodyPr/>
        <a:lstStyle/>
        <a:p>
          <a:endParaRPr lang="en-US"/>
        </a:p>
      </dgm:t>
    </dgm:pt>
    <dgm:pt modelId="{18D92F85-7C53-48AB-906E-D8BB3824EA5D}" type="pres">
      <dgm:prSet presAssocID="{9586B7EC-EEEA-48DB-9EE9-C5B9D76C5AAD}" presName="sibTrans" presStyleLbl="sibTrans2D1" presStyleIdx="0" presStyleCnt="3"/>
      <dgm:spPr/>
      <dgm:t>
        <a:bodyPr/>
        <a:lstStyle/>
        <a:p>
          <a:endParaRPr lang="en-US"/>
        </a:p>
      </dgm:t>
    </dgm:pt>
    <dgm:pt modelId="{67B25E72-9CD1-4590-9C11-EC8E0ED61F21}" type="pres">
      <dgm:prSet presAssocID="{9586B7EC-EEEA-48DB-9EE9-C5B9D76C5AAD}" presName="connectorText" presStyleLbl="sibTrans2D1" presStyleIdx="0" presStyleCnt="3"/>
      <dgm:spPr/>
      <dgm:t>
        <a:bodyPr/>
        <a:lstStyle/>
        <a:p>
          <a:endParaRPr lang="en-US"/>
        </a:p>
      </dgm:t>
    </dgm:pt>
    <dgm:pt modelId="{11E1A112-3163-4B84-B13B-D9BA450713E1}" type="pres">
      <dgm:prSet presAssocID="{A5D28CC5-EAB7-4606-A157-886606336AC5}" presName="node" presStyleLbl="node1" presStyleIdx="1" presStyleCnt="3">
        <dgm:presLayoutVars>
          <dgm:bulletEnabled val="1"/>
        </dgm:presLayoutVars>
      </dgm:prSet>
      <dgm:spPr/>
      <dgm:t>
        <a:bodyPr/>
        <a:lstStyle/>
        <a:p>
          <a:endParaRPr lang="en-US"/>
        </a:p>
      </dgm:t>
    </dgm:pt>
    <dgm:pt modelId="{331B5C5C-BE13-401E-873A-2DF8A10325CC}" type="pres">
      <dgm:prSet presAssocID="{F0D95ACB-2858-43D9-A92E-3B8C7CE2583C}" presName="sibTrans" presStyleLbl="sibTrans2D1" presStyleIdx="1" presStyleCnt="3"/>
      <dgm:spPr/>
      <dgm:t>
        <a:bodyPr/>
        <a:lstStyle/>
        <a:p>
          <a:endParaRPr lang="en-US"/>
        </a:p>
      </dgm:t>
    </dgm:pt>
    <dgm:pt modelId="{E2775E8F-C0BA-4CB7-B70D-A51628B68CFE}" type="pres">
      <dgm:prSet presAssocID="{F0D95ACB-2858-43D9-A92E-3B8C7CE2583C}" presName="connectorText" presStyleLbl="sibTrans2D1" presStyleIdx="1" presStyleCnt="3"/>
      <dgm:spPr/>
      <dgm:t>
        <a:bodyPr/>
        <a:lstStyle/>
        <a:p>
          <a:endParaRPr lang="en-US"/>
        </a:p>
      </dgm:t>
    </dgm:pt>
    <dgm:pt modelId="{D4E97B8D-A07E-4AB6-9905-3DFF0E258085}" type="pres">
      <dgm:prSet presAssocID="{096F3AFC-9E0C-447A-907C-6A6214E1738A}" presName="node" presStyleLbl="node1" presStyleIdx="2" presStyleCnt="3">
        <dgm:presLayoutVars>
          <dgm:bulletEnabled val="1"/>
        </dgm:presLayoutVars>
      </dgm:prSet>
      <dgm:spPr/>
      <dgm:t>
        <a:bodyPr/>
        <a:lstStyle/>
        <a:p>
          <a:endParaRPr lang="en-US"/>
        </a:p>
      </dgm:t>
    </dgm:pt>
    <dgm:pt modelId="{26C282C9-1CC7-4522-8A83-8E438696139E}" type="pres">
      <dgm:prSet presAssocID="{8B909623-DD8D-4010-957A-E8628CBA7372}" presName="sibTrans" presStyleLbl="sibTrans2D1" presStyleIdx="2" presStyleCnt="3"/>
      <dgm:spPr/>
      <dgm:t>
        <a:bodyPr/>
        <a:lstStyle/>
        <a:p>
          <a:endParaRPr lang="en-US"/>
        </a:p>
      </dgm:t>
    </dgm:pt>
    <dgm:pt modelId="{39C3947D-41BB-4231-A580-9A7CB38DD40D}" type="pres">
      <dgm:prSet presAssocID="{8B909623-DD8D-4010-957A-E8628CBA7372}" presName="connectorText" presStyleLbl="sibTrans2D1" presStyleIdx="2" presStyleCnt="3"/>
      <dgm:spPr/>
      <dgm:t>
        <a:bodyPr/>
        <a:lstStyle/>
        <a:p>
          <a:endParaRPr lang="en-US"/>
        </a:p>
      </dgm:t>
    </dgm:pt>
  </dgm:ptLst>
  <dgm:cxnLst>
    <dgm:cxn modelId="{110D3CBD-CD15-40B4-9F20-052FA3FF4C68}" srcId="{89399D29-E38C-44D9-A90E-51430B6CAA14}" destId="{17BE1427-7050-4805-833C-558C66100A3E}" srcOrd="0" destOrd="0" parTransId="{131D9026-89DC-4BA1-A08B-976E11477B94}" sibTransId="{9586B7EC-EEEA-48DB-9EE9-C5B9D76C5AAD}"/>
    <dgm:cxn modelId="{F5806959-AEBE-42AB-AE3D-608AC523F035}" type="presOf" srcId="{9586B7EC-EEEA-48DB-9EE9-C5B9D76C5AAD}" destId="{18D92F85-7C53-48AB-906E-D8BB3824EA5D}" srcOrd="0" destOrd="0" presId="urn:microsoft.com/office/officeart/2005/8/layout/cycle7"/>
    <dgm:cxn modelId="{FFF520FB-AD87-4CE5-942E-B28FDEC327FE}" type="presOf" srcId="{096F3AFC-9E0C-447A-907C-6A6214E1738A}" destId="{D4E97B8D-A07E-4AB6-9905-3DFF0E258085}" srcOrd="0" destOrd="0" presId="urn:microsoft.com/office/officeart/2005/8/layout/cycle7"/>
    <dgm:cxn modelId="{3207C871-5A31-4566-9FCF-4EBAB01802CD}" type="presOf" srcId="{A5D28CC5-EAB7-4606-A157-886606336AC5}" destId="{11E1A112-3163-4B84-B13B-D9BA450713E1}" srcOrd="0" destOrd="0" presId="urn:microsoft.com/office/officeart/2005/8/layout/cycle7"/>
    <dgm:cxn modelId="{323174AE-23A1-4239-BBA8-55C5C8501B0B}" type="presOf" srcId="{F0D95ACB-2858-43D9-A92E-3B8C7CE2583C}" destId="{331B5C5C-BE13-401E-873A-2DF8A10325CC}" srcOrd="0" destOrd="0" presId="urn:microsoft.com/office/officeart/2005/8/layout/cycle7"/>
    <dgm:cxn modelId="{4D36EBD8-9987-45FC-B941-F91AA25F6691}" type="presOf" srcId="{F0D95ACB-2858-43D9-A92E-3B8C7CE2583C}" destId="{E2775E8F-C0BA-4CB7-B70D-A51628B68CFE}" srcOrd="1" destOrd="0" presId="urn:microsoft.com/office/officeart/2005/8/layout/cycle7"/>
    <dgm:cxn modelId="{60865819-7913-4A12-A5EE-EEDAE38F502F}" srcId="{89399D29-E38C-44D9-A90E-51430B6CAA14}" destId="{A5D28CC5-EAB7-4606-A157-886606336AC5}" srcOrd="1" destOrd="0" parTransId="{7BE0222A-EB64-423E-88E1-CE4B4D9EAAD3}" sibTransId="{F0D95ACB-2858-43D9-A92E-3B8C7CE2583C}"/>
    <dgm:cxn modelId="{B7AE41A8-542D-4A99-AA6C-ED8AF1679F90}" type="presOf" srcId="{8B909623-DD8D-4010-957A-E8628CBA7372}" destId="{26C282C9-1CC7-4522-8A83-8E438696139E}" srcOrd="0" destOrd="0" presId="urn:microsoft.com/office/officeart/2005/8/layout/cycle7"/>
    <dgm:cxn modelId="{46D7D95F-E836-45D0-95F3-2A8FD54F7206}" type="presOf" srcId="{17BE1427-7050-4805-833C-558C66100A3E}" destId="{B0147AB6-4241-4918-8A84-29CD59D350AB}" srcOrd="0" destOrd="0" presId="urn:microsoft.com/office/officeart/2005/8/layout/cycle7"/>
    <dgm:cxn modelId="{EE8B51C1-1FA2-447F-97B6-5A6A6AA047C8}" srcId="{89399D29-E38C-44D9-A90E-51430B6CAA14}" destId="{096F3AFC-9E0C-447A-907C-6A6214E1738A}" srcOrd="2" destOrd="0" parTransId="{B793C5ED-08D4-427A-9671-F85F2AC408AA}" sibTransId="{8B909623-DD8D-4010-957A-E8628CBA7372}"/>
    <dgm:cxn modelId="{F2BCDF45-7331-46B3-BD2E-31AD8274D2F0}" type="presOf" srcId="{89399D29-E38C-44D9-A90E-51430B6CAA14}" destId="{1CD36BE1-3DAF-45BD-8392-E29AEAFEF719}" srcOrd="0" destOrd="0" presId="urn:microsoft.com/office/officeart/2005/8/layout/cycle7"/>
    <dgm:cxn modelId="{FC110C29-82E2-45A6-A769-39278751A931}" type="presOf" srcId="{8B909623-DD8D-4010-957A-E8628CBA7372}" destId="{39C3947D-41BB-4231-A580-9A7CB38DD40D}" srcOrd="1" destOrd="0" presId="urn:microsoft.com/office/officeart/2005/8/layout/cycle7"/>
    <dgm:cxn modelId="{784D1A95-8188-4658-A9D8-8DA56EE857D7}" type="presOf" srcId="{9586B7EC-EEEA-48DB-9EE9-C5B9D76C5AAD}" destId="{67B25E72-9CD1-4590-9C11-EC8E0ED61F21}" srcOrd="1" destOrd="0" presId="urn:microsoft.com/office/officeart/2005/8/layout/cycle7"/>
    <dgm:cxn modelId="{2CE17890-5493-46B5-B59E-E2980FFED03A}" type="presParOf" srcId="{1CD36BE1-3DAF-45BD-8392-E29AEAFEF719}" destId="{B0147AB6-4241-4918-8A84-29CD59D350AB}" srcOrd="0" destOrd="0" presId="urn:microsoft.com/office/officeart/2005/8/layout/cycle7"/>
    <dgm:cxn modelId="{46C93955-8A29-4B57-A759-99BD6B01BC12}" type="presParOf" srcId="{1CD36BE1-3DAF-45BD-8392-E29AEAFEF719}" destId="{18D92F85-7C53-48AB-906E-D8BB3824EA5D}" srcOrd="1" destOrd="0" presId="urn:microsoft.com/office/officeart/2005/8/layout/cycle7"/>
    <dgm:cxn modelId="{B2CE9E2C-9068-40CB-949D-B657EDB7D6EB}" type="presParOf" srcId="{18D92F85-7C53-48AB-906E-D8BB3824EA5D}" destId="{67B25E72-9CD1-4590-9C11-EC8E0ED61F21}" srcOrd="0" destOrd="0" presId="urn:microsoft.com/office/officeart/2005/8/layout/cycle7"/>
    <dgm:cxn modelId="{0C5AD185-7BC7-4AC2-8E67-2D5F55A6FC64}" type="presParOf" srcId="{1CD36BE1-3DAF-45BD-8392-E29AEAFEF719}" destId="{11E1A112-3163-4B84-B13B-D9BA450713E1}" srcOrd="2" destOrd="0" presId="urn:microsoft.com/office/officeart/2005/8/layout/cycle7"/>
    <dgm:cxn modelId="{EE9B9C92-9AA9-45CA-BF7A-A0B89F215CD5}" type="presParOf" srcId="{1CD36BE1-3DAF-45BD-8392-E29AEAFEF719}" destId="{331B5C5C-BE13-401E-873A-2DF8A10325CC}" srcOrd="3" destOrd="0" presId="urn:microsoft.com/office/officeart/2005/8/layout/cycle7"/>
    <dgm:cxn modelId="{72A42A63-31BB-4229-9FAD-19A78E670FFD}" type="presParOf" srcId="{331B5C5C-BE13-401E-873A-2DF8A10325CC}" destId="{E2775E8F-C0BA-4CB7-B70D-A51628B68CFE}" srcOrd="0" destOrd="0" presId="urn:microsoft.com/office/officeart/2005/8/layout/cycle7"/>
    <dgm:cxn modelId="{1D6C132E-5A5F-4AD8-BBC6-0E95D30572BA}" type="presParOf" srcId="{1CD36BE1-3DAF-45BD-8392-E29AEAFEF719}" destId="{D4E97B8D-A07E-4AB6-9905-3DFF0E258085}" srcOrd="4" destOrd="0" presId="urn:microsoft.com/office/officeart/2005/8/layout/cycle7"/>
    <dgm:cxn modelId="{693E6FCB-907A-4313-93C8-6E0F6022EAF6}" type="presParOf" srcId="{1CD36BE1-3DAF-45BD-8392-E29AEAFEF719}" destId="{26C282C9-1CC7-4522-8A83-8E438696139E}" srcOrd="5" destOrd="0" presId="urn:microsoft.com/office/officeart/2005/8/layout/cycle7"/>
    <dgm:cxn modelId="{B71E40B1-8DE4-4969-9479-C2CBFA3F8AE4}" type="presParOf" srcId="{26C282C9-1CC7-4522-8A83-8E438696139E}" destId="{39C3947D-41BB-4231-A580-9A7CB38DD40D}"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399D29-E38C-44D9-A90E-51430B6CAA1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7BE1427-7050-4805-833C-558C66100A3E}">
      <dgm:prSet phldrT="[Text]"/>
      <dgm:spPr/>
      <dgm:t>
        <a:bodyPr/>
        <a:lstStyle/>
        <a:p>
          <a:r>
            <a:rPr lang="en-US" dirty="0"/>
            <a:t>Fort Ann</a:t>
          </a:r>
        </a:p>
      </dgm:t>
    </dgm:pt>
    <dgm:pt modelId="{131D9026-89DC-4BA1-A08B-976E11477B94}" type="parTrans" cxnId="{110D3CBD-CD15-40B4-9F20-052FA3FF4C68}">
      <dgm:prSet/>
      <dgm:spPr/>
      <dgm:t>
        <a:bodyPr/>
        <a:lstStyle/>
        <a:p>
          <a:endParaRPr lang="en-US"/>
        </a:p>
      </dgm:t>
    </dgm:pt>
    <dgm:pt modelId="{9586B7EC-EEEA-48DB-9EE9-C5B9D76C5AAD}" type="sibTrans" cxnId="{110D3CBD-CD15-40B4-9F20-052FA3FF4C68}">
      <dgm:prSet/>
      <dgm:spPr/>
      <dgm:t>
        <a:bodyPr/>
        <a:lstStyle/>
        <a:p>
          <a:endParaRPr lang="en-US"/>
        </a:p>
      </dgm:t>
    </dgm:pt>
    <dgm:pt modelId="{A5D28CC5-EAB7-4606-A157-886606336AC5}">
      <dgm:prSet phldrT="[Text]"/>
      <dgm:spPr/>
      <dgm:t>
        <a:bodyPr/>
        <a:lstStyle/>
        <a:p>
          <a:r>
            <a:rPr lang="en-US" dirty="0"/>
            <a:t>Granville</a:t>
          </a:r>
        </a:p>
      </dgm:t>
    </dgm:pt>
    <dgm:pt modelId="{7BE0222A-EB64-423E-88E1-CE4B4D9EAAD3}" type="parTrans" cxnId="{60865819-7913-4A12-A5EE-EEDAE38F502F}">
      <dgm:prSet/>
      <dgm:spPr/>
      <dgm:t>
        <a:bodyPr/>
        <a:lstStyle/>
        <a:p>
          <a:endParaRPr lang="en-US"/>
        </a:p>
      </dgm:t>
    </dgm:pt>
    <dgm:pt modelId="{F0D95ACB-2858-43D9-A92E-3B8C7CE2583C}" type="sibTrans" cxnId="{60865819-7913-4A12-A5EE-EEDAE38F502F}">
      <dgm:prSet/>
      <dgm:spPr/>
      <dgm:t>
        <a:bodyPr/>
        <a:lstStyle/>
        <a:p>
          <a:endParaRPr lang="en-US"/>
        </a:p>
      </dgm:t>
    </dgm:pt>
    <dgm:pt modelId="{096F3AFC-9E0C-447A-907C-6A6214E1738A}">
      <dgm:prSet phldrT="[Text]"/>
      <dgm:spPr/>
      <dgm:t>
        <a:bodyPr/>
        <a:lstStyle/>
        <a:p>
          <a:r>
            <a:rPr lang="en-US" dirty="0"/>
            <a:t>Hartford	</a:t>
          </a:r>
        </a:p>
      </dgm:t>
    </dgm:pt>
    <dgm:pt modelId="{B793C5ED-08D4-427A-9671-F85F2AC408AA}" type="parTrans" cxnId="{EE8B51C1-1FA2-447F-97B6-5A6A6AA047C8}">
      <dgm:prSet/>
      <dgm:spPr/>
      <dgm:t>
        <a:bodyPr/>
        <a:lstStyle/>
        <a:p>
          <a:endParaRPr lang="en-US"/>
        </a:p>
      </dgm:t>
    </dgm:pt>
    <dgm:pt modelId="{8B909623-DD8D-4010-957A-E8628CBA7372}" type="sibTrans" cxnId="{EE8B51C1-1FA2-447F-97B6-5A6A6AA047C8}">
      <dgm:prSet/>
      <dgm:spPr/>
      <dgm:t>
        <a:bodyPr/>
        <a:lstStyle/>
        <a:p>
          <a:endParaRPr lang="en-US"/>
        </a:p>
      </dgm:t>
    </dgm:pt>
    <dgm:pt modelId="{1CD36BE1-3DAF-45BD-8392-E29AEAFEF719}" type="pres">
      <dgm:prSet presAssocID="{89399D29-E38C-44D9-A90E-51430B6CAA14}" presName="Name0" presStyleCnt="0">
        <dgm:presLayoutVars>
          <dgm:dir/>
          <dgm:resizeHandles val="exact"/>
        </dgm:presLayoutVars>
      </dgm:prSet>
      <dgm:spPr/>
      <dgm:t>
        <a:bodyPr/>
        <a:lstStyle/>
        <a:p>
          <a:endParaRPr lang="en-US"/>
        </a:p>
      </dgm:t>
    </dgm:pt>
    <dgm:pt modelId="{B0147AB6-4241-4918-8A84-29CD59D350AB}" type="pres">
      <dgm:prSet presAssocID="{17BE1427-7050-4805-833C-558C66100A3E}" presName="node" presStyleLbl="node1" presStyleIdx="0" presStyleCnt="3">
        <dgm:presLayoutVars>
          <dgm:bulletEnabled val="1"/>
        </dgm:presLayoutVars>
      </dgm:prSet>
      <dgm:spPr/>
      <dgm:t>
        <a:bodyPr/>
        <a:lstStyle/>
        <a:p>
          <a:endParaRPr lang="en-US"/>
        </a:p>
      </dgm:t>
    </dgm:pt>
    <dgm:pt modelId="{18D92F85-7C53-48AB-906E-D8BB3824EA5D}" type="pres">
      <dgm:prSet presAssocID="{9586B7EC-EEEA-48DB-9EE9-C5B9D76C5AAD}" presName="sibTrans" presStyleLbl="sibTrans2D1" presStyleIdx="0" presStyleCnt="3"/>
      <dgm:spPr/>
      <dgm:t>
        <a:bodyPr/>
        <a:lstStyle/>
        <a:p>
          <a:endParaRPr lang="en-US"/>
        </a:p>
      </dgm:t>
    </dgm:pt>
    <dgm:pt modelId="{67B25E72-9CD1-4590-9C11-EC8E0ED61F21}" type="pres">
      <dgm:prSet presAssocID="{9586B7EC-EEEA-48DB-9EE9-C5B9D76C5AAD}" presName="connectorText" presStyleLbl="sibTrans2D1" presStyleIdx="0" presStyleCnt="3"/>
      <dgm:spPr/>
      <dgm:t>
        <a:bodyPr/>
        <a:lstStyle/>
        <a:p>
          <a:endParaRPr lang="en-US"/>
        </a:p>
      </dgm:t>
    </dgm:pt>
    <dgm:pt modelId="{11E1A112-3163-4B84-B13B-D9BA450713E1}" type="pres">
      <dgm:prSet presAssocID="{A5D28CC5-EAB7-4606-A157-886606336AC5}" presName="node" presStyleLbl="node1" presStyleIdx="1" presStyleCnt="3" custRadScaleRad="106549" custRadScaleInc="6838">
        <dgm:presLayoutVars>
          <dgm:bulletEnabled val="1"/>
        </dgm:presLayoutVars>
      </dgm:prSet>
      <dgm:spPr/>
      <dgm:t>
        <a:bodyPr/>
        <a:lstStyle/>
        <a:p>
          <a:endParaRPr lang="en-US"/>
        </a:p>
      </dgm:t>
    </dgm:pt>
    <dgm:pt modelId="{331B5C5C-BE13-401E-873A-2DF8A10325CC}" type="pres">
      <dgm:prSet presAssocID="{F0D95ACB-2858-43D9-A92E-3B8C7CE2583C}" presName="sibTrans" presStyleLbl="sibTrans2D1" presStyleIdx="1" presStyleCnt="3"/>
      <dgm:spPr/>
      <dgm:t>
        <a:bodyPr/>
        <a:lstStyle/>
        <a:p>
          <a:endParaRPr lang="en-US"/>
        </a:p>
      </dgm:t>
    </dgm:pt>
    <dgm:pt modelId="{E2775E8F-C0BA-4CB7-B70D-A51628B68CFE}" type="pres">
      <dgm:prSet presAssocID="{F0D95ACB-2858-43D9-A92E-3B8C7CE2583C}" presName="connectorText" presStyleLbl="sibTrans2D1" presStyleIdx="1" presStyleCnt="3"/>
      <dgm:spPr/>
      <dgm:t>
        <a:bodyPr/>
        <a:lstStyle/>
        <a:p>
          <a:endParaRPr lang="en-US"/>
        </a:p>
      </dgm:t>
    </dgm:pt>
    <dgm:pt modelId="{D4E97B8D-A07E-4AB6-9905-3DFF0E258085}" type="pres">
      <dgm:prSet presAssocID="{096F3AFC-9E0C-447A-907C-6A6214E1738A}" presName="node" presStyleLbl="node1" presStyleIdx="2" presStyleCnt="3">
        <dgm:presLayoutVars>
          <dgm:bulletEnabled val="1"/>
        </dgm:presLayoutVars>
      </dgm:prSet>
      <dgm:spPr/>
      <dgm:t>
        <a:bodyPr/>
        <a:lstStyle/>
        <a:p>
          <a:endParaRPr lang="en-US"/>
        </a:p>
      </dgm:t>
    </dgm:pt>
    <dgm:pt modelId="{26C282C9-1CC7-4522-8A83-8E438696139E}" type="pres">
      <dgm:prSet presAssocID="{8B909623-DD8D-4010-957A-E8628CBA7372}" presName="sibTrans" presStyleLbl="sibTrans2D1" presStyleIdx="2" presStyleCnt="3"/>
      <dgm:spPr/>
      <dgm:t>
        <a:bodyPr/>
        <a:lstStyle/>
        <a:p>
          <a:endParaRPr lang="en-US"/>
        </a:p>
      </dgm:t>
    </dgm:pt>
    <dgm:pt modelId="{39C3947D-41BB-4231-A580-9A7CB38DD40D}" type="pres">
      <dgm:prSet presAssocID="{8B909623-DD8D-4010-957A-E8628CBA7372}" presName="connectorText" presStyleLbl="sibTrans2D1" presStyleIdx="2" presStyleCnt="3"/>
      <dgm:spPr/>
      <dgm:t>
        <a:bodyPr/>
        <a:lstStyle/>
        <a:p>
          <a:endParaRPr lang="en-US"/>
        </a:p>
      </dgm:t>
    </dgm:pt>
  </dgm:ptLst>
  <dgm:cxnLst>
    <dgm:cxn modelId="{011914AB-1936-4814-BAD6-662C75901288}" type="presOf" srcId="{8B909623-DD8D-4010-957A-E8628CBA7372}" destId="{26C282C9-1CC7-4522-8A83-8E438696139E}" srcOrd="0" destOrd="0" presId="urn:microsoft.com/office/officeart/2005/8/layout/cycle7"/>
    <dgm:cxn modelId="{3E5F676B-26D4-4DC4-93F3-B6D72E2D7D4A}" type="presOf" srcId="{A5D28CC5-EAB7-4606-A157-886606336AC5}" destId="{11E1A112-3163-4B84-B13B-D9BA450713E1}" srcOrd="0" destOrd="0" presId="urn:microsoft.com/office/officeart/2005/8/layout/cycle7"/>
    <dgm:cxn modelId="{B1ECD182-02A4-47F3-83D9-A2D5B0FD5338}" type="presOf" srcId="{89399D29-E38C-44D9-A90E-51430B6CAA14}" destId="{1CD36BE1-3DAF-45BD-8392-E29AEAFEF719}" srcOrd="0" destOrd="0" presId="urn:microsoft.com/office/officeart/2005/8/layout/cycle7"/>
    <dgm:cxn modelId="{110D3CBD-CD15-40B4-9F20-052FA3FF4C68}" srcId="{89399D29-E38C-44D9-A90E-51430B6CAA14}" destId="{17BE1427-7050-4805-833C-558C66100A3E}" srcOrd="0" destOrd="0" parTransId="{131D9026-89DC-4BA1-A08B-976E11477B94}" sibTransId="{9586B7EC-EEEA-48DB-9EE9-C5B9D76C5AAD}"/>
    <dgm:cxn modelId="{69C77A04-2074-4EFF-9E22-F9F5D8FB8299}" type="presOf" srcId="{F0D95ACB-2858-43D9-A92E-3B8C7CE2583C}" destId="{331B5C5C-BE13-401E-873A-2DF8A10325CC}" srcOrd="0" destOrd="0" presId="urn:microsoft.com/office/officeart/2005/8/layout/cycle7"/>
    <dgm:cxn modelId="{B58FC8DF-7CA3-4A84-A6B5-94DC60BEADB9}" type="presOf" srcId="{F0D95ACB-2858-43D9-A92E-3B8C7CE2583C}" destId="{E2775E8F-C0BA-4CB7-B70D-A51628B68CFE}" srcOrd="1" destOrd="0" presId="urn:microsoft.com/office/officeart/2005/8/layout/cycle7"/>
    <dgm:cxn modelId="{C245A66F-A82F-4E30-8584-A93A7841FF3D}" type="presOf" srcId="{9586B7EC-EEEA-48DB-9EE9-C5B9D76C5AAD}" destId="{18D92F85-7C53-48AB-906E-D8BB3824EA5D}" srcOrd="0" destOrd="0" presId="urn:microsoft.com/office/officeart/2005/8/layout/cycle7"/>
    <dgm:cxn modelId="{C2BF836F-5A21-456B-92CA-EFF555FC25B5}" type="presOf" srcId="{096F3AFC-9E0C-447A-907C-6A6214E1738A}" destId="{D4E97B8D-A07E-4AB6-9905-3DFF0E258085}" srcOrd="0" destOrd="0" presId="urn:microsoft.com/office/officeart/2005/8/layout/cycle7"/>
    <dgm:cxn modelId="{8EF488C8-42FC-4F7D-BB4A-80581259D76E}" type="presOf" srcId="{8B909623-DD8D-4010-957A-E8628CBA7372}" destId="{39C3947D-41BB-4231-A580-9A7CB38DD40D}" srcOrd="1" destOrd="0" presId="urn:microsoft.com/office/officeart/2005/8/layout/cycle7"/>
    <dgm:cxn modelId="{6DEF869B-F34F-4C8A-AC77-49EF267ED307}" type="presOf" srcId="{17BE1427-7050-4805-833C-558C66100A3E}" destId="{B0147AB6-4241-4918-8A84-29CD59D350AB}" srcOrd="0" destOrd="0" presId="urn:microsoft.com/office/officeart/2005/8/layout/cycle7"/>
    <dgm:cxn modelId="{60865819-7913-4A12-A5EE-EEDAE38F502F}" srcId="{89399D29-E38C-44D9-A90E-51430B6CAA14}" destId="{A5D28CC5-EAB7-4606-A157-886606336AC5}" srcOrd="1" destOrd="0" parTransId="{7BE0222A-EB64-423E-88E1-CE4B4D9EAAD3}" sibTransId="{F0D95ACB-2858-43D9-A92E-3B8C7CE2583C}"/>
    <dgm:cxn modelId="{EE8B51C1-1FA2-447F-97B6-5A6A6AA047C8}" srcId="{89399D29-E38C-44D9-A90E-51430B6CAA14}" destId="{096F3AFC-9E0C-447A-907C-6A6214E1738A}" srcOrd="2" destOrd="0" parTransId="{B793C5ED-08D4-427A-9671-F85F2AC408AA}" sibTransId="{8B909623-DD8D-4010-957A-E8628CBA7372}"/>
    <dgm:cxn modelId="{92C38AD0-AE0A-46B8-BF20-AD962BEC3E2A}" type="presOf" srcId="{9586B7EC-EEEA-48DB-9EE9-C5B9D76C5AAD}" destId="{67B25E72-9CD1-4590-9C11-EC8E0ED61F21}" srcOrd="1" destOrd="0" presId="urn:microsoft.com/office/officeart/2005/8/layout/cycle7"/>
    <dgm:cxn modelId="{55C70753-4DDB-4ADB-BC1C-2E226F3B8345}" type="presParOf" srcId="{1CD36BE1-3DAF-45BD-8392-E29AEAFEF719}" destId="{B0147AB6-4241-4918-8A84-29CD59D350AB}" srcOrd="0" destOrd="0" presId="urn:microsoft.com/office/officeart/2005/8/layout/cycle7"/>
    <dgm:cxn modelId="{9B65C41F-D16C-49EC-A018-77AA73BE85A3}" type="presParOf" srcId="{1CD36BE1-3DAF-45BD-8392-E29AEAFEF719}" destId="{18D92F85-7C53-48AB-906E-D8BB3824EA5D}" srcOrd="1" destOrd="0" presId="urn:microsoft.com/office/officeart/2005/8/layout/cycle7"/>
    <dgm:cxn modelId="{C15AA94C-B054-4EDD-8EFE-FAE51AEB9D20}" type="presParOf" srcId="{18D92F85-7C53-48AB-906E-D8BB3824EA5D}" destId="{67B25E72-9CD1-4590-9C11-EC8E0ED61F21}" srcOrd="0" destOrd="0" presId="urn:microsoft.com/office/officeart/2005/8/layout/cycle7"/>
    <dgm:cxn modelId="{E5EB8213-981B-4EE2-85B4-5B126209ECD3}" type="presParOf" srcId="{1CD36BE1-3DAF-45BD-8392-E29AEAFEF719}" destId="{11E1A112-3163-4B84-B13B-D9BA450713E1}" srcOrd="2" destOrd="0" presId="urn:microsoft.com/office/officeart/2005/8/layout/cycle7"/>
    <dgm:cxn modelId="{7AC45B62-7F63-4F4B-BF30-449C7290B6B4}" type="presParOf" srcId="{1CD36BE1-3DAF-45BD-8392-E29AEAFEF719}" destId="{331B5C5C-BE13-401E-873A-2DF8A10325CC}" srcOrd="3" destOrd="0" presId="urn:microsoft.com/office/officeart/2005/8/layout/cycle7"/>
    <dgm:cxn modelId="{76414751-A4C9-4ED0-A442-BA83999114D2}" type="presParOf" srcId="{331B5C5C-BE13-401E-873A-2DF8A10325CC}" destId="{E2775E8F-C0BA-4CB7-B70D-A51628B68CFE}" srcOrd="0" destOrd="0" presId="urn:microsoft.com/office/officeart/2005/8/layout/cycle7"/>
    <dgm:cxn modelId="{95867990-1264-447D-B31A-15CF710941FA}" type="presParOf" srcId="{1CD36BE1-3DAF-45BD-8392-E29AEAFEF719}" destId="{D4E97B8D-A07E-4AB6-9905-3DFF0E258085}" srcOrd="4" destOrd="0" presId="urn:microsoft.com/office/officeart/2005/8/layout/cycle7"/>
    <dgm:cxn modelId="{A6978EE6-BE45-452E-B1A2-DBE96B869E9F}" type="presParOf" srcId="{1CD36BE1-3DAF-45BD-8392-E29AEAFEF719}" destId="{26C282C9-1CC7-4522-8A83-8E438696139E}" srcOrd="5" destOrd="0" presId="urn:microsoft.com/office/officeart/2005/8/layout/cycle7"/>
    <dgm:cxn modelId="{C8801BD1-AA9A-4AC7-B0F9-54E9358A374B}" type="presParOf" srcId="{26C282C9-1CC7-4522-8A83-8E438696139E}" destId="{39C3947D-41BB-4231-A580-9A7CB38DD40D}" srcOrd="0" destOrd="0" presId="urn:microsoft.com/office/officeart/2005/8/layout/cycle7"/>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399D29-E38C-44D9-A90E-51430B6CAA1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7BE1427-7050-4805-833C-558C66100A3E}">
      <dgm:prSet phldrT="[Text]"/>
      <dgm:spPr/>
      <dgm:t>
        <a:bodyPr/>
        <a:lstStyle/>
        <a:p>
          <a:pPr algn="ctr"/>
          <a:r>
            <a:rPr lang="en-US"/>
            <a:t>Argyle</a:t>
          </a:r>
        </a:p>
      </dgm:t>
    </dgm:pt>
    <dgm:pt modelId="{131D9026-89DC-4BA1-A08B-976E11477B94}" type="parTrans" cxnId="{110D3CBD-CD15-40B4-9F20-052FA3FF4C68}">
      <dgm:prSet/>
      <dgm:spPr/>
      <dgm:t>
        <a:bodyPr/>
        <a:lstStyle/>
        <a:p>
          <a:pPr algn="ctr"/>
          <a:endParaRPr lang="en-US"/>
        </a:p>
      </dgm:t>
    </dgm:pt>
    <dgm:pt modelId="{9586B7EC-EEEA-48DB-9EE9-C5B9D76C5AAD}" type="sibTrans" cxnId="{110D3CBD-CD15-40B4-9F20-052FA3FF4C68}">
      <dgm:prSet/>
      <dgm:spPr/>
      <dgm:t>
        <a:bodyPr/>
        <a:lstStyle/>
        <a:p>
          <a:pPr algn="ctr"/>
          <a:endParaRPr lang="en-US"/>
        </a:p>
      </dgm:t>
    </dgm:pt>
    <dgm:pt modelId="{A5D28CC5-EAB7-4606-A157-886606336AC5}">
      <dgm:prSet phldrT="[Text]"/>
      <dgm:spPr/>
      <dgm:t>
        <a:bodyPr/>
        <a:lstStyle/>
        <a:p>
          <a:pPr algn="ctr"/>
          <a:r>
            <a:rPr lang="en-US"/>
            <a:t>Hudson Falls</a:t>
          </a:r>
        </a:p>
      </dgm:t>
    </dgm:pt>
    <dgm:pt modelId="{7BE0222A-EB64-423E-88E1-CE4B4D9EAAD3}" type="parTrans" cxnId="{60865819-7913-4A12-A5EE-EEDAE38F502F}">
      <dgm:prSet/>
      <dgm:spPr/>
      <dgm:t>
        <a:bodyPr/>
        <a:lstStyle/>
        <a:p>
          <a:pPr algn="ctr"/>
          <a:endParaRPr lang="en-US"/>
        </a:p>
      </dgm:t>
    </dgm:pt>
    <dgm:pt modelId="{F0D95ACB-2858-43D9-A92E-3B8C7CE2583C}" type="sibTrans" cxnId="{60865819-7913-4A12-A5EE-EEDAE38F502F}">
      <dgm:prSet/>
      <dgm:spPr/>
      <dgm:t>
        <a:bodyPr/>
        <a:lstStyle/>
        <a:p>
          <a:pPr algn="ctr"/>
          <a:endParaRPr lang="en-US"/>
        </a:p>
      </dgm:t>
    </dgm:pt>
    <dgm:pt modelId="{FF2A26AE-AA77-402A-A67D-67D1D8F0BB98}">
      <dgm:prSet/>
      <dgm:spPr/>
      <dgm:t>
        <a:bodyPr/>
        <a:lstStyle/>
        <a:p>
          <a:r>
            <a:rPr lang="en-US"/>
            <a:t>Cambridge</a:t>
          </a:r>
        </a:p>
      </dgm:t>
    </dgm:pt>
    <dgm:pt modelId="{9EF815E5-4893-45D5-8656-F81187746C92}" type="parTrans" cxnId="{AA7701AE-FA07-4124-87F6-6865CA777053}">
      <dgm:prSet/>
      <dgm:spPr/>
      <dgm:t>
        <a:bodyPr/>
        <a:lstStyle/>
        <a:p>
          <a:endParaRPr lang="en-US"/>
        </a:p>
      </dgm:t>
    </dgm:pt>
    <dgm:pt modelId="{A9D6B4C6-1F3F-4075-A3AD-90465A29EF61}" type="sibTrans" cxnId="{AA7701AE-FA07-4124-87F6-6865CA777053}">
      <dgm:prSet/>
      <dgm:spPr/>
      <dgm:t>
        <a:bodyPr/>
        <a:lstStyle/>
        <a:p>
          <a:endParaRPr lang="en-US"/>
        </a:p>
      </dgm:t>
    </dgm:pt>
    <dgm:pt modelId="{B64F0C32-E16E-4F9E-A94F-CEBAB2C9CCFF}">
      <dgm:prSet phldrT="[Text]"/>
      <dgm:spPr/>
      <dgm:t>
        <a:bodyPr/>
        <a:lstStyle/>
        <a:p>
          <a:r>
            <a:rPr lang="en-US"/>
            <a:t>Hartford	</a:t>
          </a:r>
        </a:p>
      </dgm:t>
    </dgm:pt>
    <dgm:pt modelId="{3E113F34-C926-4BE2-AEB6-A0E92BD8FCF3}" type="parTrans" cxnId="{46C2313B-82D2-4030-AB01-DDDE040E2BE5}">
      <dgm:prSet/>
      <dgm:spPr/>
      <dgm:t>
        <a:bodyPr/>
        <a:lstStyle/>
        <a:p>
          <a:endParaRPr lang="en-US"/>
        </a:p>
      </dgm:t>
    </dgm:pt>
    <dgm:pt modelId="{00AA3F0A-CA75-43BD-A549-223EB115F358}" type="sibTrans" cxnId="{46C2313B-82D2-4030-AB01-DDDE040E2BE5}">
      <dgm:prSet/>
      <dgm:spPr/>
      <dgm:t>
        <a:bodyPr/>
        <a:lstStyle/>
        <a:p>
          <a:endParaRPr lang="en-US"/>
        </a:p>
      </dgm:t>
    </dgm:pt>
    <dgm:pt modelId="{1CD36BE1-3DAF-45BD-8392-E29AEAFEF719}" type="pres">
      <dgm:prSet presAssocID="{89399D29-E38C-44D9-A90E-51430B6CAA14}" presName="Name0" presStyleCnt="0">
        <dgm:presLayoutVars>
          <dgm:dir/>
          <dgm:resizeHandles val="exact"/>
        </dgm:presLayoutVars>
      </dgm:prSet>
      <dgm:spPr/>
      <dgm:t>
        <a:bodyPr/>
        <a:lstStyle/>
        <a:p>
          <a:endParaRPr lang="en-US"/>
        </a:p>
      </dgm:t>
    </dgm:pt>
    <dgm:pt modelId="{B0147AB6-4241-4918-8A84-29CD59D350AB}" type="pres">
      <dgm:prSet presAssocID="{17BE1427-7050-4805-833C-558C66100A3E}" presName="node" presStyleLbl="node1" presStyleIdx="0" presStyleCnt="4">
        <dgm:presLayoutVars>
          <dgm:bulletEnabled val="1"/>
        </dgm:presLayoutVars>
      </dgm:prSet>
      <dgm:spPr/>
      <dgm:t>
        <a:bodyPr/>
        <a:lstStyle/>
        <a:p>
          <a:endParaRPr lang="en-US"/>
        </a:p>
      </dgm:t>
    </dgm:pt>
    <dgm:pt modelId="{18D92F85-7C53-48AB-906E-D8BB3824EA5D}" type="pres">
      <dgm:prSet presAssocID="{9586B7EC-EEEA-48DB-9EE9-C5B9D76C5AAD}" presName="sibTrans" presStyleLbl="sibTrans2D1" presStyleIdx="0" presStyleCnt="4"/>
      <dgm:spPr/>
      <dgm:t>
        <a:bodyPr/>
        <a:lstStyle/>
        <a:p>
          <a:endParaRPr lang="en-US"/>
        </a:p>
      </dgm:t>
    </dgm:pt>
    <dgm:pt modelId="{67B25E72-9CD1-4590-9C11-EC8E0ED61F21}" type="pres">
      <dgm:prSet presAssocID="{9586B7EC-EEEA-48DB-9EE9-C5B9D76C5AAD}" presName="connectorText" presStyleLbl="sibTrans2D1" presStyleIdx="0" presStyleCnt="4"/>
      <dgm:spPr/>
      <dgm:t>
        <a:bodyPr/>
        <a:lstStyle/>
        <a:p>
          <a:endParaRPr lang="en-US"/>
        </a:p>
      </dgm:t>
    </dgm:pt>
    <dgm:pt modelId="{11E1A112-3163-4B84-B13B-D9BA450713E1}" type="pres">
      <dgm:prSet presAssocID="{A5D28CC5-EAB7-4606-A157-886606336AC5}" presName="node" presStyleLbl="node1" presStyleIdx="1" presStyleCnt="4" custRadScaleRad="106549" custRadScaleInc="6838">
        <dgm:presLayoutVars>
          <dgm:bulletEnabled val="1"/>
        </dgm:presLayoutVars>
      </dgm:prSet>
      <dgm:spPr/>
      <dgm:t>
        <a:bodyPr/>
        <a:lstStyle/>
        <a:p>
          <a:endParaRPr lang="en-US"/>
        </a:p>
      </dgm:t>
    </dgm:pt>
    <dgm:pt modelId="{331B5C5C-BE13-401E-873A-2DF8A10325CC}" type="pres">
      <dgm:prSet presAssocID="{F0D95ACB-2858-43D9-A92E-3B8C7CE2583C}" presName="sibTrans" presStyleLbl="sibTrans2D1" presStyleIdx="1" presStyleCnt="4"/>
      <dgm:spPr/>
      <dgm:t>
        <a:bodyPr/>
        <a:lstStyle/>
        <a:p>
          <a:endParaRPr lang="en-US"/>
        </a:p>
      </dgm:t>
    </dgm:pt>
    <dgm:pt modelId="{E2775E8F-C0BA-4CB7-B70D-A51628B68CFE}" type="pres">
      <dgm:prSet presAssocID="{F0D95ACB-2858-43D9-A92E-3B8C7CE2583C}" presName="connectorText" presStyleLbl="sibTrans2D1" presStyleIdx="1" presStyleCnt="4"/>
      <dgm:spPr/>
      <dgm:t>
        <a:bodyPr/>
        <a:lstStyle/>
        <a:p>
          <a:endParaRPr lang="en-US"/>
        </a:p>
      </dgm:t>
    </dgm:pt>
    <dgm:pt modelId="{0D617A29-1735-41E0-BF3A-CD3909DA66C0}" type="pres">
      <dgm:prSet presAssocID="{FF2A26AE-AA77-402A-A67D-67D1D8F0BB98}" presName="node" presStyleLbl="node1" presStyleIdx="2" presStyleCnt="4">
        <dgm:presLayoutVars>
          <dgm:bulletEnabled val="1"/>
        </dgm:presLayoutVars>
      </dgm:prSet>
      <dgm:spPr/>
      <dgm:t>
        <a:bodyPr/>
        <a:lstStyle/>
        <a:p>
          <a:endParaRPr lang="en-US"/>
        </a:p>
      </dgm:t>
    </dgm:pt>
    <dgm:pt modelId="{2DB1A3BD-9630-40F7-A692-3F98960FC311}" type="pres">
      <dgm:prSet presAssocID="{A9D6B4C6-1F3F-4075-A3AD-90465A29EF61}" presName="sibTrans" presStyleLbl="sibTrans2D1" presStyleIdx="2" presStyleCnt="4"/>
      <dgm:spPr/>
      <dgm:t>
        <a:bodyPr/>
        <a:lstStyle/>
        <a:p>
          <a:endParaRPr lang="en-US"/>
        </a:p>
      </dgm:t>
    </dgm:pt>
    <dgm:pt modelId="{C46CE1E7-40BD-47F7-94AE-BE8B093B6AF8}" type="pres">
      <dgm:prSet presAssocID="{A9D6B4C6-1F3F-4075-A3AD-90465A29EF61}" presName="connectorText" presStyleLbl="sibTrans2D1" presStyleIdx="2" presStyleCnt="4"/>
      <dgm:spPr/>
      <dgm:t>
        <a:bodyPr/>
        <a:lstStyle/>
        <a:p>
          <a:endParaRPr lang="en-US"/>
        </a:p>
      </dgm:t>
    </dgm:pt>
    <dgm:pt modelId="{430EAA29-0CAF-4DEA-9DAF-A89CAB13BF74}" type="pres">
      <dgm:prSet presAssocID="{B64F0C32-E16E-4F9E-A94F-CEBAB2C9CCFF}" presName="node" presStyleLbl="node1" presStyleIdx="3" presStyleCnt="4">
        <dgm:presLayoutVars>
          <dgm:bulletEnabled val="1"/>
        </dgm:presLayoutVars>
      </dgm:prSet>
      <dgm:spPr/>
      <dgm:t>
        <a:bodyPr/>
        <a:lstStyle/>
        <a:p>
          <a:endParaRPr lang="en-US"/>
        </a:p>
      </dgm:t>
    </dgm:pt>
    <dgm:pt modelId="{90659663-3F58-439A-B1C2-C8FA1456EE9D}" type="pres">
      <dgm:prSet presAssocID="{00AA3F0A-CA75-43BD-A549-223EB115F358}" presName="sibTrans" presStyleLbl="sibTrans2D1" presStyleIdx="3" presStyleCnt="4"/>
      <dgm:spPr/>
      <dgm:t>
        <a:bodyPr/>
        <a:lstStyle/>
        <a:p>
          <a:endParaRPr lang="en-US"/>
        </a:p>
      </dgm:t>
    </dgm:pt>
    <dgm:pt modelId="{008C6B32-EBAC-444D-971B-C7F02BC64311}" type="pres">
      <dgm:prSet presAssocID="{00AA3F0A-CA75-43BD-A549-223EB115F358}" presName="connectorText" presStyleLbl="sibTrans2D1" presStyleIdx="3" presStyleCnt="4"/>
      <dgm:spPr/>
      <dgm:t>
        <a:bodyPr/>
        <a:lstStyle/>
        <a:p>
          <a:endParaRPr lang="en-US"/>
        </a:p>
      </dgm:t>
    </dgm:pt>
  </dgm:ptLst>
  <dgm:cxnLst>
    <dgm:cxn modelId="{AA7701AE-FA07-4124-87F6-6865CA777053}" srcId="{89399D29-E38C-44D9-A90E-51430B6CAA14}" destId="{FF2A26AE-AA77-402A-A67D-67D1D8F0BB98}" srcOrd="2" destOrd="0" parTransId="{9EF815E5-4893-45D5-8656-F81187746C92}" sibTransId="{A9D6B4C6-1F3F-4075-A3AD-90465A29EF61}"/>
    <dgm:cxn modelId="{7F0F77F3-334F-45FF-A897-44AC54CE0CF5}" type="presOf" srcId="{B64F0C32-E16E-4F9E-A94F-CEBAB2C9CCFF}" destId="{430EAA29-0CAF-4DEA-9DAF-A89CAB13BF74}" srcOrd="0" destOrd="0" presId="urn:microsoft.com/office/officeart/2005/8/layout/cycle7"/>
    <dgm:cxn modelId="{F1DD9972-7349-440F-A4D0-DEC32D1CF9B4}" type="presOf" srcId="{00AA3F0A-CA75-43BD-A549-223EB115F358}" destId="{90659663-3F58-439A-B1C2-C8FA1456EE9D}" srcOrd="0" destOrd="0" presId="urn:microsoft.com/office/officeart/2005/8/layout/cycle7"/>
    <dgm:cxn modelId="{8D862092-1947-40BB-BB08-2B276A837703}" type="presOf" srcId="{17BE1427-7050-4805-833C-558C66100A3E}" destId="{B0147AB6-4241-4918-8A84-29CD59D350AB}" srcOrd="0" destOrd="0" presId="urn:microsoft.com/office/officeart/2005/8/layout/cycle7"/>
    <dgm:cxn modelId="{87C3A23B-7A11-4FF7-AFD9-BB50FE64AE9C}" type="presOf" srcId="{89399D29-E38C-44D9-A90E-51430B6CAA14}" destId="{1CD36BE1-3DAF-45BD-8392-E29AEAFEF719}" srcOrd="0" destOrd="0" presId="urn:microsoft.com/office/officeart/2005/8/layout/cycle7"/>
    <dgm:cxn modelId="{60865819-7913-4A12-A5EE-EEDAE38F502F}" srcId="{89399D29-E38C-44D9-A90E-51430B6CAA14}" destId="{A5D28CC5-EAB7-4606-A157-886606336AC5}" srcOrd="1" destOrd="0" parTransId="{7BE0222A-EB64-423E-88E1-CE4B4D9EAAD3}" sibTransId="{F0D95ACB-2858-43D9-A92E-3B8C7CE2583C}"/>
    <dgm:cxn modelId="{8D36FD78-30E7-467C-92F6-027CA240A2EE}" type="presOf" srcId="{9586B7EC-EEEA-48DB-9EE9-C5B9D76C5AAD}" destId="{67B25E72-9CD1-4590-9C11-EC8E0ED61F21}" srcOrd="1" destOrd="0" presId="urn:microsoft.com/office/officeart/2005/8/layout/cycle7"/>
    <dgm:cxn modelId="{62D35E93-43BE-4980-B662-7DD8F718D270}" type="presOf" srcId="{00AA3F0A-CA75-43BD-A549-223EB115F358}" destId="{008C6B32-EBAC-444D-971B-C7F02BC64311}" srcOrd="1" destOrd="0" presId="urn:microsoft.com/office/officeart/2005/8/layout/cycle7"/>
    <dgm:cxn modelId="{FD6B6105-47D4-4743-8CEB-706D66782FF8}" type="presOf" srcId="{A5D28CC5-EAB7-4606-A157-886606336AC5}" destId="{11E1A112-3163-4B84-B13B-D9BA450713E1}" srcOrd="0" destOrd="0" presId="urn:microsoft.com/office/officeart/2005/8/layout/cycle7"/>
    <dgm:cxn modelId="{B7E18739-8B58-4B5F-A296-F327477F0594}" type="presOf" srcId="{A9D6B4C6-1F3F-4075-A3AD-90465A29EF61}" destId="{2DB1A3BD-9630-40F7-A692-3F98960FC311}" srcOrd="0" destOrd="0" presId="urn:microsoft.com/office/officeart/2005/8/layout/cycle7"/>
    <dgm:cxn modelId="{110D3CBD-CD15-40B4-9F20-052FA3FF4C68}" srcId="{89399D29-E38C-44D9-A90E-51430B6CAA14}" destId="{17BE1427-7050-4805-833C-558C66100A3E}" srcOrd="0" destOrd="0" parTransId="{131D9026-89DC-4BA1-A08B-976E11477B94}" sibTransId="{9586B7EC-EEEA-48DB-9EE9-C5B9D76C5AAD}"/>
    <dgm:cxn modelId="{96DFA3B9-E3AB-43E7-966C-E87815F2A35C}" type="presOf" srcId="{FF2A26AE-AA77-402A-A67D-67D1D8F0BB98}" destId="{0D617A29-1735-41E0-BF3A-CD3909DA66C0}" srcOrd="0" destOrd="0" presId="urn:microsoft.com/office/officeart/2005/8/layout/cycle7"/>
    <dgm:cxn modelId="{4A851AFD-82FD-4284-9FFF-FBDFD50AD74E}" type="presOf" srcId="{F0D95ACB-2858-43D9-A92E-3B8C7CE2583C}" destId="{E2775E8F-C0BA-4CB7-B70D-A51628B68CFE}" srcOrd="1" destOrd="0" presId="urn:microsoft.com/office/officeart/2005/8/layout/cycle7"/>
    <dgm:cxn modelId="{B8FFB361-86F1-4624-8594-A7B901688D82}" type="presOf" srcId="{9586B7EC-EEEA-48DB-9EE9-C5B9D76C5AAD}" destId="{18D92F85-7C53-48AB-906E-D8BB3824EA5D}" srcOrd="0" destOrd="0" presId="urn:microsoft.com/office/officeart/2005/8/layout/cycle7"/>
    <dgm:cxn modelId="{B38D7048-D2EB-4CD4-BC44-ABC928337A54}" type="presOf" srcId="{F0D95ACB-2858-43D9-A92E-3B8C7CE2583C}" destId="{331B5C5C-BE13-401E-873A-2DF8A10325CC}" srcOrd="0" destOrd="0" presId="urn:microsoft.com/office/officeart/2005/8/layout/cycle7"/>
    <dgm:cxn modelId="{46C2313B-82D2-4030-AB01-DDDE040E2BE5}" srcId="{89399D29-E38C-44D9-A90E-51430B6CAA14}" destId="{B64F0C32-E16E-4F9E-A94F-CEBAB2C9CCFF}" srcOrd="3" destOrd="0" parTransId="{3E113F34-C926-4BE2-AEB6-A0E92BD8FCF3}" sibTransId="{00AA3F0A-CA75-43BD-A549-223EB115F358}"/>
    <dgm:cxn modelId="{4186EA6D-8CE8-4A84-9813-19400FF609FA}" type="presOf" srcId="{A9D6B4C6-1F3F-4075-A3AD-90465A29EF61}" destId="{C46CE1E7-40BD-47F7-94AE-BE8B093B6AF8}" srcOrd="1" destOrd="0" presId="urn:microsoft.com/office/officeart/2005/8/layout/cycle7"/>
    <dgm:cxn modelId="{A6E71D7B-974B-4EA1-AA26-1B90C702CBB3}" type="presParOf" srcId="{1CD36BE1-3DAF-45BD-8392-E29AEAFEF719}" destId="{B0147AB6-4241-4918-8A84-29CD59D350AB}" srcOrd="0" destOrd="0" presId="urn:microsoft.com/office/officeart/2005/8/layout/cycle7"/>
    <dgm:cxn modelId="{CB6AE3E3-32E4-49B1-A8C0-6BA7BA0BAE89}" type="presParOf" srcId="{1CD36BE1-3DAF-45BD-8392-E29AEAFEF719}" destId="{18D92F85-7C53-48AB-906E-D8BB3824EA5D}" srcOrd="1" destOrd="0" presId="urn:microsoft.com/office/officeart/2005/8/layout/cycle7"/>
    <dgm:cxn modelId="{132511FD-F67A-42D0-8D30-74B472C93E71}" type="presParOf" srcId="{18D92F85-7C53-48AB-906E-D8BB3824EA5D}" destId="{67B25E72-9CD1-4590-9C11-EC8E0ED61F21}" srcOrd="0" destOrd="0" presId="urn:microsoft.com/office/officeart/2005/8/layout/cycle7"/>
    <dgm:cxn modelId="{171E5EE2-A0A2-4817-9A61-A23DEF42BD61}" type="presParOf" srcId="{1CD36BE1-3DAF-45BD-8392-E29AEAFEF719}" destId="{11E1A112-3163-4B84-B13B-D9BA450713E1}" srcOrd="2" destOrd="0" presId="urn:microsoft.com/office/officeart/2005/8/layout/cycle7"/>
    <dgm:cxn modelId="{5F9F0001-FC82-46E5-A941-FCCB82C55BDC}" type="presParOf" srcId="{1CD36BE1-3DAF-45BD-8392-E29AEAFEF719}" destId="{331B5C5C-BE13-401E-873A-2DF8A10325CC}" srcOrd="3" destOrd="0" presId="urn:microsoft.com/office/officeart/2005/8/layout/cycle7"/>
    <dgm:cxn modelId="{7D0F0239-A4FC-4C36-8CA9-ADF80B64BDD0}" type="presParOf" srcId="{331B5C5C-BE13-401E-873A-2DF8A10325CC}" destId="{E2775E8F-C0BA-4CB7-B70D-A51628B68CFE}" srcOrd="0" destOrd="0" presId="urn:microsoft.com/office/officeart/2005/8/layout/cycle7"/>
    <dgm:cxn modelId="{5F45758C-78BB-435C-98D8-33B2431CB436}" type="presParOf" srcId="{1CD36BE1-3DAF-45BD-8392-E29AEAFEF719}" destId="{0D617A29-1735-41E0-BF3A-CD3909DA66C0}" srcOrd="4" destOrd="0" presId="urn:microsoft.com/office/officeart/2005/8/layout/cycle7"/>
    <dgm:cxn modelId="{0D162C74-B57B-47FB-AF07-E886932222B0}" type="presParOf" srcId="{1CD36BE1-3DAF-45BD-8392-E29AEAFEF719}" destId="{2DB1A3BD-9630-40F7-A692-3F98960FC311}" srcOrd="5" destOrd="0" presId="urn:microsoft.com/office/officeart/2005/8/layout/cycle7"/>
    <dgm:cxn modelId="{05D0C84A-1F7D-4FFC-8370-A83DE7BD42A9}" type="presParOf" srcId="{2DB1A3BD-9630-40F7-A692-3F98960FC311}" destId="{C46CE1E7-40BD-47F7-94AE-BE8B093B6AF8}" srcOrd="0" destOrd="0" presId="urn:microsoft.com/office/officeart/2005/8/layout/cycle7"/>
    <dgm:cxn modelId="{5E17DF74-AEB1-4ABC-90F9-C4C33D9F41F5}" type="presParOf" srcId="{1CD36BE1-3DAF-45BD-8392-E29AEAFEF719}" destId="{430EAA29-0CAF-4DEA-9DAF-A89CAB13BF74}" srcOrd="6" destOrd="0" presId="urn:microsoft.com/office/officeart/2005/8/layout/cycle7"/>
    <dgm:cxn modelId="{B62AFBCB-94BC-423F-B8A6-C9DCF80F77E3}" type="presParOf" srcId="{1CD36BE1-3DAF-45BD-8392-E29AEAFEF719}" destId="{90659663-3F58-439A-B1C2-C8FA1456EE9D}" srcOrd="7" destOrd="0" presId="urn:microsoft.com/office/officeart/2005/8/layout/cycle7"/>
    <dgm:cxn modelId="{212AA64C-E97B-454A-813D-FB17C4C9CB55}" type="presParOf" srcId="{90659663-3F58-439A-B1C2-C8FA1456EE9D}" destId="{008C6B32-EBAC-444D-971B-C7F02BC64311}"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399D29-E38C-44D9-A90E-51430B6CAA1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7BE1427-7050-4805-833C-558C66100A3E}">
      <dgm:prSet phldrT="[Text]"/>
      <dgm:spPr/>
      <dgm:t>
        <a:bodyPr/>
        <a:lstStyle/>
        <a:p>
          <a:r>
            <a:rPr lang="en-US"/>
            <a:t>Fort Ann</a:t>
          </a:r>
        </a:p>
      </dgm:t>
    </dgm:pt>
    <dgm:pt modelId="{131D9026-89DC-4BA1-A08B-976E11477B94}" type="parTrans" cxnId="{110D3CBD-CD15-40B4-9F20-052FA3FF4C68}">
      <dgm:prSet/>
      <dgm:spPr/>
      <dgm:t>
        <a:bodyPr/>
        <a:lstStyle/>
        <a:p>
          <a:endParaRPr lang="en-US"/>
        </a:p>
      </dgm:t>
    </dgm:pt>
    <dgm:pt modelId="{9586B7EC-EEEA-48DB-9EE9-C5B9D76C5AAD}" type="sibTrans" cxnId="{110D3CBD-CD15-40B4-9F20-052FA3FF4C68}">
      <dgm:prSet/>
      <dgm:spPr/>
      <dgm:t>
        <a:bodyPr/>
        <a:lstStyle/>
        <a:p>
          <a:endParaRPr lang="en-US"/>
        </a:p>
      </dgm:t>
    </dgm:pt>
    <dgm:pt modelId="{A5D28CC5-EAB7-4606-A157-886606336AC5}">
      <dgm:prSet phldrT="[Text]"/>
      <dgm:spPr/>
      <dgm:t>
        <a:bodyPr/>
        <a:lstStyle/>
        <a:p>
          <a:r>
            <a:rPr lang="en-US"/>
            <a:t>Argyle</a:t>
          </a:r>
        </a:p>
      </dgm:t>
    </dgm:pt>
    <dgm:pt modelId="{7BE0222A-EB64-423E-88E1-CE4B4D9EAAD3}" type="parTrans" cxnId="{60865819-7913-4A12-A5EE-EEDAE38F502F}">
      <dgm:prSet/>
      <dgm:spPr/>
      <dgm:t>
        <a:bodyPr/>
        <a:lstStyle/>
        <a:p>
          <a:endParaRPr lang="en-US"/>
        </a:p>
      </dgm:t>
    </dgm:pt>
    <dgm:pt modelId="{F0D95ACB-2858-43D9-A92E-3B8C7CE2583C}" type="sibTrans" cxnId="{60865819-7913-4A12-A5EE-EEDAE38F502F}">
      <dgm:prSet/>
      <dgm:spPr/>
      <dgm:t>
        <a:bodyPr/>
        <a:lstStyle/>
        <a:p>
          <a:endParaRPr lang="en-US"/>
        </a:p>
      </dgm:t>
    </dgm:pt>
    <dgm:pt modelId="{096F3AFC-9E0C-447A-907C-6A6214E1738A}">
      <dgm:prSet phldrT="[Text]"/>
      <dgm:spPr/>
      <dgm:t>
        <a:bodyPr/>
        <a:lstStyle/>
        <a:p>
          <a:r>
            <a:rPr lang="en-US"/>
            <a:t>Hartford	</a:t>
          </a:r>
        </a:p>
      </dgm:t>
    </dgm:pt>
    <dgm:pt modelId="{B793C5ED-08D4-427A-9671-F85F2AC408AA}" type="parTrans" cxnId="{EE8B51C1-1FA2-447F-97B6-5A6A6AA047C8}">
      <dgm:prSet/>
      <dgm:spPr/>
      <dgm:t>
        <a:bodyPr/>
        <a:lstStyle/>
        <a:p>
          <a:endParaRPr lang="en-US"/>
        </a:p>
      </dgm:t>
    </dgm:pt>
    <dgm:pt modelId="{8B909623-DD8D-4010-957A-E8628CBA7372}" type="sibTrans" cxnId="{EE8B51C1-1FA2-447F-97B6-5A6A6AA047C8}">
      <dgm:prSet/>
      <dgm:spPr/>
      <dgm:t>
        <a:bodyPr/>
        <a:lstStyle/>
        <a:p>
          <a:endParaRPr lang="en-US"/>
        </a:p>
      </dgm:t>
    </dgm:pt>
    <dgm:pt modelId="{DBFAA49A-A75E-45EE-A9E1-689EBA4EA4C3}">
      <dgm:prSet phldrT="[Text]"/>
      <dgm:spPr/>
      <dgm:t>
        <a:bodyPr/>
        <a:lstStyle/>
        <a:p>
          <a:r>
            <a:rPr lang="en-US"/>
            <a:t>Granville</a:t>
          </a:r>
        </a:p>
      </dgm:t>
    </dgm:pt>
    <dgm:pt modelId="{28751DC2-F682-4A74-8925-B4EBECBCBD29}" type="parTrans" cxnId="{B9A532FA-7CFA-46A5-A2A3-DBD845F19663}">
      <dgm:prSet/>
      <dgm:spPr/>
      <dgm:t>
        <a:bodyPr/>
        <a:lstStyle/>
        <a:p>
          <a:endParaRPr lang="en-US"/>
        </a:p>
      </dgm:t>
    </dgm:pt>
    <dgm:pt modelId="{C59D9207-DD55-4901-8FB5-3F9B7C552F49}" type="sibTrans" cxnId="{B9A532FA-7CFA-46A5-A2A3-DBD845F19663}">
      <dgm:prSet/>
      <dgm:spPr/>
      <dgm:t>
        <a:bodyPr/>
        <a:lstStyle/>
        <a:p>
          <a:endParaRPr lang="en-US"/>
        </a:p>
      </dgm:t>
    </dgm:pt>
    <dgm:pt modelId="{1D0AC63D-09A4-4F41-817E-6DFA3F15BAE2}">
      <dgm:prSet phldrT="[Text]"/>
      <dgm:spPr/>
      <dgm:t>
        <a:bodyPr/>
        <a:lstStyle/>
        <a:p>
          <a:r>
            <a:rPr lang="en-US"/>
            <a:t>Salem</a:t>
          </a:r>
        </a:p>
      </dgm:t>
    </dgm:pt>
    <dgm:pt modelId="{47CF01D2-4F1E-4A16-8048-D3DDA19ED2EF}" type="parTrans" cxnId="{2A082998-43FD-4DA5-80FF-E5917BB21416}">
      <dgm:prSet/>
      <dgm:spPr/>
      <dgm:t>
        <a:bodyPr/>
        <a:lstStyle/>
        <a:p>
          <a:endParaRPr lang="en-US"/>
        </a:p>
      </dgm:t>
    </dgm:pt>
    <dgm:pt modelId="{CE64E4D8-010A-4494-BE14-FA7A9D449F5C}" type="sibTrans" cxnId="{2A082998-43FD-4DA5-80FF-E5917BB21416}">
      <dgm:prSet/>
      <dgm:spPr/>
      <dgm:t>
        <a:bodyPr/>
        <a:lstStyle/>
        <a:p>
          <a:endParaRPr lang="en-US"/>
        </a:p>
      </dgm:t>
    </dgm:pt>
    <dgm:pt modelId="{1CD36BE1-3DAF-45BD-8392-E29AEAFEF719}" type="pres">
      <dgm:prSet presAssocID="{89399D29-E38C-44D9-A90E-51430B6CAA14}" presName="Name0" presStyleCnt="0">
        <dgm:presLayoutVars>
          <dgm:dir/>
          <dgm:resizeHandles val="exact"/>
        </dgm:presLayoutVars>
      </dgm:prSet>
      <dgm:spPr/>
      <dgm:t>
        <a:bodyPr/>
        <a:lstStyle/>
        <a:p>
          <a:endParaRPr lang="en-US"/>
        </a:p>
      </dgm:t>
    </dgm:pt>
    <dgm:pt modelId="{B0147AB6-4241-4918-8A84-29CD59D350AB}" type="pres">
      <dgm:prSet presAssocID="{17BE1427-7050-4805-833C-558C66100A3E}" presName="node" presStyleLbl="node1" presStyleIdx="0" presStyleCnt="5">
        <dgm:presLayoutVars>
          <dgm:bulletEnabled val="1"/>
        </dgm:presLayoutVars>
      </dgm:prSet>
      <dgm:spPr/>
      <dgm:t>
        <a:bodyPr/>
        <a:lstStyle/>
        <a:p>
          <a:endParaRPr lang="en-US"/>
        </a:p>
      </dgm:t>
    </dgm:pt>
    <dgm:pt modelId="{18D92F85-7C53-48AB-906E-D8BB3824EA5D}" type="pres">
      <dgm:prSet presAssocID="{9586B7EC-EEEA-48DB-9EE9-C5B9D76C5AAD}" presName="sibTrans" presStyleLbl="sibTrans2D1" presStyleIdx="0" presStyleCnt="5"/>
      <dgm:spPr/>
      <dgm:t>
        <a:bodyPr/>
        <a:lstStyle/>
        <a:p>
          <a:endParaRPr lang="en-US"/>
        </a:p>
      </dgm:t>
    </dgm:pt>
    <dgm:pt modelId="{67B25E72-9CD1-4590-9C11-EC8E0ED61F21}" type="pres">
      <dgm:prSet presAssocID="{9586B7EC-EEEA-48DB-9EE9-C5B9D76C5AAD}" presName="connectorText" presStyleLbl="sibTrans2D1" presStyleIdx="0" presStyleCnt="5"/>
      <dgm:spPr/>
      <dgm:t>
        <a:bodyPr/>
        <a:lstStyle/>
        <a:p>
          <a:endParaRPr lang="en-US"/>
        </a:p>
      </dgm:t>
    </dgm:pt>
    <dgm:pt modelId="{11E1A112-3163-4B84-B13B-D9BA450713E1}" type="pres">
      <dgm:prSet presAssocID="{A5D28CC5-EAB7-4606-A157-886606336AC5}" presName="node" presStyleLbl="node1" presStyleIdx="1" presStyleCnt="5" custRadScaleRad="106549" custRadScaleInc="6838">
        <dgm:presLayoutVars>
          <dgm:bulletEnabled val="1"/>
        </dgm:presLayoutVars>
      </dgm:prSet>
      <dgm:spPr/>
      <dgm:t>
        <a:bodyPr/>
        <a:lstStyle/>
        <a:p>
          <a:endParaRPr lang="en-US"/>
        </a:p>
      </dgm:t>
    </dgm:pt>
    <dgm:pt modelId="{331B5C5C-BE13-401E-873A-2DF8A10325CC}" type="pres">
      <dgm:prSet presAssocID="{F0D95ACB-2858-43D9-A92E-3B8C7CE2583C}" presName="sibTrans" presStyleLbl="sibTrans2D1" presStyleIdx="1" presStyleCnt="5"/>
      <dgm:spPr/>
      <dgm:t>
        <a:bodyPr/>
        <a:lstStyle/>
        <a:p>
          <a:endParaRPr lang="en-US"/>
        </a:p>
      </dgm:t>
    </dgm:pt>
    <dgm:pt modelId="{E2775E8F-C0BA-4CB7-B70D-A51628B68CFE}" type="pres">
      <dgm:prSet presAssocID="{F0D95ACB-2858-43D9-A92E-3B8C7CE2583C}" presName="connectorText" presStyleLbl="sibTrans2D1" presStyleIdx="1" presStyleCnt="5"/>
      <dgm:spPr/>
      <dgm:t>
        <a:bodyPr/>
        <a:lstStyle/>
        <a:p>
          <a:endParaRPr lang="en-US"/>
        </a:p>
      </dgm:t>
    </dgm:pt>
    <dgm:pt modelId="{D4E97B8D-A07E-4AB6-9905-3DFF0E258085}" type="pres">
      <dgm:prSet presAssocID="{096F3AFC-9E0C-447A-907C-6A6214E1738A}" presName="node" presStyleLbl="node1" presStyleIdx="2" presStyleCnt="5">
        <dgm:presLayoutVars>
          <dgm:bulletEnabled val="1"/>
        </dgm:presLayoutVars>
      </dgm:prSet>
      <dgm:spPr/>
      <dgm:t>
        <a:bodyPr/>
        <a:lstStyle/>
        <a:p>
          <a:endParaRPr lang="en-US"/>
        </a:p>
      </dgm:t>
    </dgm:pt>
    <dgm:pt modelId="{26C282C9-1CC7-4522-8A83-8E438696139E}" type="pres">
      <dgm:prSet presAssocID="{8B909623-DD8D-4010-957A-E8628CBA7372}" presName="sibTrans" presStyleLbl="sibTrans2D1" presStyleIdx="2" presStyleCnt="5"/>
      <dgm:spPr/>
      <dgm:t>
        <a:bodyPr/>
        <a:lstStyle/>
        <a:p>
          <a:endParaRPr lang="en-US"/>
        </a:p>
      </dgm:t>
    </dgm:pt>
    <dgm:pt modelId="{39C3947D-41BB-4231-A580-9A7CB38DD40D}" type="pres">
      <dgm:prSet presAssocID="{8B909623-DD8D-4010-957A-E8628CBA7372}" presName="connectorText" presStyleLbl="sibTrans2D1" presStyleIdx="2" presStyleCnt="5"/>
      <dgm:spPr/>
      <dgm:t>
        <a:bodyPr/>
        <a:lstStyle/>
        <a:p>
          <a:endParaRPr lang="en-US"/>
        </a:p>
      </dgm:t>
    </dgm:pt>
    <dgm:pt modelId="{A6FCAA08-504C-47C4-873D-273F1D125744}" type="pres">
      <dgm:prSet presAssocID="{DBFAA49A-A75E-45EE-A9E1-689EBA4EA4C3}" presName="node" presStyleLbl="node1" presStyleIdx="3" presStyleCnt="5" custRadScaleRad="106549" custRadScaleInc="6838">
        <dgm:presLayoutVars>
          <dgm:bulletEnabled val="1"/>
        </dgm:presLayoutVars>
      </dgm:prSet>
      <dgm:spPr/>
      <dgm:t>
        <a:bodyPr/>
        <a:lstStyle/>
        <a:p>
          <a:endParaRPr lang="en-US"/>
        </a:p>
      </dgm:t>
    </dgm:pt>
    <dgm:pt modelId="{0CC48979-6E15-442D-9DF8-CA65A55231FE}" type="pres">
      <dgm:prSet presAssocID="{C59D9207-DD55-4901-8FB5-3F9B7C552F49}" presName="sibTrans" presStyleLbl="sibTrans2D1" presStyleIdx="3" presStyleCnt="5"/>
      <dgm:spPr/>
      <dgm:t>
        <a:bodyPr/>
        <a:lstStyle/>
        <a:p>
          <a:endParaRPr lang="en-US"/>
        </a:p>
      </dgm:t>
    </dgm:pt>
    <dgm:pt modelId="{06241E7F-75A3-4A8C-BC50-AD714DD4B895}" type="pres">
      <dgm:prSet presAssocID="{C59D9207-DD55-4901-8FB5-3F9B7C552F49}" presName="connectorText" presStyleLbl="sibTrans2D1" presStyleIdx="3" presStyleCnt="5"/>
      <dgm:spPr/>
      <dgm:t>
        <a:bodyPr/>
        <a:lstStyle/>
        <a:p>
          <a:endParaRPr lang="en-US"/>
        </a:p>
      </dgm:t>
    </dgm:pt>
    <dgm:pt modelId="{99676B5B-0AAA-4FC1-8401-0F33C0AFB019}" type="pres">
      <dgm:prSet presAssocID="{1D0AC63D-09A4-4F41-817E-6DFA3F15BAE2}" presName="node" presStyleLbl="node1" presStyleIdx="4" presStyleCnt="5">
        <dgm:presLayoutVars>
          <dgm:bulletEnabled val="1"/>
        </dgm:presLayoutVars>
      </dgm:prSet>
      <dgm:spPr/>
      <dgm:t>
        <a:bodyPr/>
        <a:lstStyle/>
        <a:p>
          <a:endParaRPr lang="en-US"/>
        </a:p>
      </dgm:t>
    </dgm:pt>
    <dgm:pt modelId="{AC0B2058-241D-4559-BC11-2328C236C661}" type="pres">
      <dgm:prSet presAssocID="{CE64E4D8-010A-4494-BE14-FA7A9D449F5C}" presName="sibTrans" presStyleLbl="sibTrans2D1" presStyleIdx="4" presStyleCnt="5"/>
      <dgm:spPr/>
      <dgm:t>
        <a:bodyPr/>
        <a:lstStyle/>
        <a:p>
          <a:endParaRPr lang="en-US"/>
        </a:p>
      </dgm:t>
    </dgm:pt>
    <dgm:pt modelId="{8C8F3C8E-3D75-49A4-A7FF-565D25E6EB38}" type="pres">
      <dgm:prSet presAssocID="{CE64E4D8-010A-4494-BE14-FA7A9D449F5C}" presName="connectorText" presStyleLbl="sibTrans2D1" presStyleIdx="4" presStyleCnt="5"/>
      <dgm:spPr/>
      <dgm:t>
        <a:bodyPr/>
        <a:lstStyle/>
        <a:p>
          <a:endParaRPr lang="en-US"/>
        </a:p>
      </dgm:t>
    </dgm:pt>
  </dgm:ptLst>
  <dgm:cxnLst>
    <dgm:cxn modelId="{853F0E2C-33CD-438D-ADD9-56EF7F76881C}" type="presOf" srcId="{8B909623-DD8D-4010-957A-E8628CBA7372}" destId="{26C282C9-1CC7-4522-8A83-8E438696139E}" srcOrd="0" destOrd="0" presId="urn:microsoft.com/office/officeart/2005/8/layout/cycle7"/>
    <dgm:cxn modelId="{2B66DEB6-22CC-4FC0-9FF1-4C73BFA4064F}" type="presOf" srcId="{CE64E4D8-010A-4494-BE14-FA7A9D449F5C}" destId="{8C8F3C8E-3D75-49A4-A7FF-565D25E6EB38}" srcOrd="1" destOrd="0" presId="urn:microsoft.com/office/officeart/2005/8/layout/cycle7"/>
    <dgm:cxn modelId="{02D7EAF2-98FA-4574-81F8-92869F2859EB}" type="presOf" srcId="{F0D95ACB-2858-43D9-A92E-3B8C7CE2583C}" destId="{E2775E8F-C0BA-4CB7-B70D-A51628B68CFE}" srcOrd="1" destOrd="0" presId="urn:microsoft.com/office/officeart/2005/8/layout/cycle7"/>
    <dgm:cxn modelId="{0B6EB53B-F632-4988-B49A-18202EE02DA8}" type="presOf" srcId="{9586B7EC-EEEA-48DB-9EE9-C5B9D76C5AAD}" destId="{18D92F85-7C53-48AB-906E-D8BB3824EA5D}" srcOrd="0" destOrd="0" presId="urn:microsoft.com/office/officeart/2005/8/layout/cycle7"/>
    <dgm:cxn modelId="{60865819-7913-4A12-A5EE-EEDAE38F502F}" srcId="{89399D29-E38C-44D9-A90E-51430B6CAA14}" destId="{A5D28CC5-EAB7-4606-A157-886606336AC5}" srcOrd="1" destOrd="0" parTransId="{7BE0222A-EB64-423E-88E1-CE4B4D9EAAD3}" sibTransId="{F0D95ACB-2858-43D9-A92E-3B8C7CE2583C}"/>
    <dgm:cxn modelId="{EE8B51C1-1FA2-447F-97B6-5A6A6AA047C8}" srcId="{89399D29-E38C-44D9-A90E-51430B6CAA14}" destId="{096F3AFC-9E0C-447A-907C-6A6214E1738A}" srcOrd="2" destOrd="0" parTransId="{B793C5ED-08D4-427A-9671-F85F2AC408AA}" sibTransId="{8B909623-DD8D-4010-957A-E8628CBA7372}"/>
    <dgm:cxn modelId="{0EA47137-D09E-4511-81FA-0B54C1D9B4E6}" type="presOf" srcId="{F0D95ACB-2858-43D9-A92E-3B8C7CE2583C}" destId="{331B5C5C-BE13-401E-873A-2DF8A10325CC}" srcOrd="0" destOrd="0" presId="urn:microsoft.com/office/officeart/2005/8/layout/cycle7"/>
    <dgm:cxn modelId="{FA1A1E57-D97A-49FB-A467-B8308B617A58}" type="presOf" srcId="{CE64E4D8-010A-4494-BE14-FA7A9D449F5C}" destId="{AC0B2058-241D-4559-BC11-2328C236C661}" srcOrd="0" destOrd="0" presId="urn:microsoft.com/office/officeart/2005/8/layout/cycle7"/>
    <dgm:cxn modelId="{A78A5C5D-496E-46BE-AB1F-D0ED8EB1117A}" type="presOf" srcId="{1D0AC63D-09A4-4F41-817E-6DFA3F15BAE2}" destId="{99676B5B-0AAA-4FC1-8401-0F33C0AFB019}" srcOrd="0" destOrd="0" presId="urn:microsoft.com/office/officeart/2005/8/layout/cycle7"/>
    <dgm:cxn modelId="{6FCAF5EE-6E08-47D2-B488-C7A7F28A9019}" type="presOf" srcId="{096F3AFC-9E0C-447A-907C-6A6214E1738A}" destId="{D4E97B8D-A07E-4AB6-9905-3DFF0E258085}" srcOrd="0" destOrd="0" presId="urn:microsoft.com/office/officeart/2005/8/layout/cycle7"/>
    <dgm:cxn modelId="{110D3CBD-CD15-40B4-9F20-052FA3FF4C68}" srcId="{89399D29-E38C-44D9-A90E-51430B6CAA14}" destId="{17BE1427-7050-4805-833C-558C66100A3E}" srcOrd="0" destOrd="0" parTransId="{131D9026-89DC-4BA1-A08B-976E11477B94}" sibTransId="{9586B7EC-EEEA-48DB-9EE9-C5B9D76C5AAD}"/>
    <dgm:cxn modelId="{A2390DFE-4519-4AA0-B2AA-EDCA02C47D89}" type="presOf" srcId="{A5D28CC5-EAB7-4606-A157-886606336AC5}" destId="{11E1A112-3163-4B84-B13B-D9BA450713E1}" srcOrd="0" destOrd="0" presId="urn:microsoft.com/office/officeart/2005/8/layout/cycle7"/>
    <dgm:cxn modelId="{2A082998-43FD-4DA5-80FF-E5917BB21416}" srcId="{89399D29-E38C-44D9-A90E-51430B6CAA14}" destId="{1D0AC63D-09A4-4F41-817E-6DFA3F15BAE2}" srcOrd="4" destOrd="0" parTransId="{47CF01D2-4F1E-4A16-8048-D3DDA19ED2EF}" sibTransId="{CE64E4D8-010A-4494-BE14-FA7A9D449F5C}"/>
    <dgm:cxn modelId="{198ECC22-EB01-4E98-A194-2292FEDB1C0E}" type="presOf" srcId="{DBFAA49A-A75E-45EE-A9E1-689EBA4EA4C3}" destId="{A6FCAA08-504C-47C4-873D-273F1D125744}" srcOrd="0" destOrd="0" presId="urn:microsoft.com/office/officeart/2005/8/layout/cycle7"/>
    <dgm:cxn modelId="{46F76D8A-9DDD-4A66-99FF-74A34981776F}" type="presOf" srcId="{8B909623-DD8D-4010-957A-E8628CBA7372}" destId="{39C3947D-41BB-4231-A580-9A7CB38DD40D}" srcOrd="1" destOrd="0" presId="urn:microsoft.com/office/officeart/2005/8/layout/cycle7"/>
    <dgm:cxn modelId="{88BF0F59-ED60-47BC-BED9-1F5D7AAFB9ED}" type="presOf" srcId="{17BE1427-7050-4805-833C-558C66100A3E}" destId="{B0147AB6-4241-4918-8A84-29CD59D350AB}" srcOrd="0" destOrd="0" presId="urn:microsoft.com/office/officeart/2005/8/layout/cycle7"/>
    <dgm:cxn modelId="{3DEF38B5-0C23-4FFB-B1DF-73C4F51D4062}" type="presOf" srcId="{C59D9207-DD55-4901-8FB5-3F9B7C552F49}" destId="{0CC48979-6E15-442D-9DF8-CA65A55231FE}" srcOrd="0" destOrd="0" presId="urn:microsoft.com/office/officeart/2005/8/layout/cycle7"/>
    <dgm:cxn modelId="{6983B43D-525C-4376-9E0B-1AD7F8778AF2}" type="presOf" srcId="{9586B7EC-EEEA-48DB-9EE9-C5B9D76C5AAD}" destId="{67B25E72-9CD1-4590-9C11-EC8E0ED61F21}" srcOrd="1" destOrd="0" presId="urn:microsoft.com/office/officeart/2005/8/layout/cycle7"/>
    <dgm:cxn modelId="{52E258AD-E526-4493-AB79-57FE6224870A}" type="presOf" srcId="{C59D9207-DD55-4901-8FB5-3F9B7C552F49}" destId="{06241E7F-75A3-4A8C-BC50-AD714DD4B895}" srcOrd="1" destOrd="0" presId="urn:microsoft.com/office/officeart/2005/8/layout/cycle7"/>
    <dgm:cxn modelId="{B9A532FA-7CFA-46A5-A2A3-DBD845F19663}" srcId="{89399D29-E38C-44D9-A90E-51430B6CAA14}" destId="{DBFAA49A-A75E-45EE-A9E1-689EBA4EA4C3}" srcOrd="3" destOrd="0" parTransId="{28751DC2-F682-4A74-8925-B4EBECBCBD29}" sibTransId="{C59D9207-DD55-4901-8FB5-3F9B7C552F49}"/>
    <dgm:cxn modelId="{108173F8-78C2-4946-9AEC-ECD34F0DD9D4}" type="presOf" srcId="{89399D29-E38C-44D9-A90E-51430B6CAA14}" destId="{1CD36BE1-3DAF-45BD-8392-E29AEAFEF719}" srcOrd="0" destOrd="0" presId="urn:microsoft.com/office/officeart/2005/8/layout/cycle7"/>
    <dgm:cxn modelId="{E3F3FAD3-7906-4C07-96DA-FB6E7C80BD30}" type="presParOf" srcId="{1CD36BE1-3DAF-45BD-8392-E29AEAFEF719}" destId="{B0147AB6-4241-4918-8A84-29CD59D350AB}" srcOrd="0" destOrd="0" presId="urn:microsoft.com/office/officeart/2005/8/layout/cycle7"/>
    <dgm:cxn modelId="{E1E30DAF-5529-49C7-9A71-09FF82487E82}" type="presParOf" srcId="{1CD36BE1-3DAF-45BD-8392-E29AEAFEF719}" destId="{18D92F85-7C53-48AB-906E-D8BB3824EA5D}" srcOrd="1" destOrd="0" presId="urn:microsoft.com/office/officeart/2005/8/layout/cycle7"/>
    <dgm:cxn modelId="{3A49DC6B-378D-4DA3-BD55-26D3CA3EA75A}" type="presParOf" srcId="{18D92F85-7C53-48AB-906E-D8BB3824EA5D}" destId="{67B25E72-9CD1-4590-9C11-EC8E0ED61F21}" srcOrd="0" destOrd="0" presId="urn:microsoft.com/office/officeart/2005/8/layout/cycle7"/>
    <dgm:cxn modelId="{5AC58857-D5DF-4D2E-930E-04B9B7D08B00}" type="presParOf" srcId="{1CD36BE1-3DAF-45BD-8392-E29AEAFEF719}" destId="{11E1A112-3163-4B84-B13B-D9BA450713E1}" srcOrd="2" destOrd="0" presId="urn:microsoft.com/office/officeart/2005/8/layout/cycle7"/>
    <dgm:cxn modelId="{DD133719-A4EA-4614-8B10-0D38911153A6}" type="presParOf" srcId="{1CD36BE1-3DAF-45BD-8392-E29AEAFEF719}" destId="{331B5C5C-BE13-401E-873A-2DF8A10325CC}" srcOrd="3" destOrd="0" presId="urn:microsoft.com/office/officeart/2005/8/layout/cycle7"/>
    <dgm:cxn modelId="{D6E8818E-ED27-48A6-ABF4-AE5A431A6595}" type="presParOf" srcId="{331B5C5C-BE13-401E-873A-2DF8A10325CC}" destId="{E2775E8F-C0BA-4CB7-B70D-A51628B68CFE}" srcOrd="0" destOrd="0" presId="urn:microsoft.com/office/officeart/2005/8/layout/cycle7"/>
    <dgm:cxn modelId="{15579802-653F-46F4-ADCD-A748C3AD803F}" type="presParOf" srcId="{1CD36BE1-3DAF-45BD-8392-E29AEAFEF719}" destId="{D4E97B8D-A07E-4AB6-9905-3DFF0E258085}" srcOrd="4" destOrd="0" presId="urn:microsoft.com/office/officeart/2005/8/layout/cycle7"/>
    <dgm:cxn modelId="{3D2A533F-86B7-45AB-8771-A9EDC84E81FF}" type="presParOf" srcId="{1CD36BE1-3DAF-45BD-8392-E29AEAFEF719}" destId="{26C282C9-1CC7-4522-8A83-8E438696139E}" srcOrd="5" destOrd="0" presId="urn:microsoft.com/office/officeart/2005/8/layout/cycle7"/>
    <dgm:cxn modelId="{A8A8B60F-CB07-4E8A-9A8C-810352E086E3}" type="presParOf" srcId="{26C282C9-1CC7-4522-8A83-8E438696139E}" destId="{39C3947D-41BB-4231-A580-9A7CB38DD40D}" srcOrd="0" destOrd="0" presId="urn:microsoft.com/office/officeart/2005/8/layout/cycle7"/>
    <dgm:cxn modelId="{09B646F7-AB49-496B-AED1-53A238932FA8}" type="presParOf" srcId="{1CD36BE1-3DAF-45BD-8392-E29AEAFEF719}" destId="{A6FCAA08-504C-47C4-873D-273F1D125744}" srcOrd="6" destOrd="0" presId="urn:microsoft.com/office/officeart/2005/8/layout/cycle7"/>
    <dgm:cxn modelId="{4E09B8F0-82C1-4C4C-9F09-7B4C8B3C0193}" type="presParOf" srcId="{1CD36BE1-3DAF-45BD-8392-E29AEAFEF719}" destId="{0CC48979-6E15-442D-9DF8-CA65A55231FE}" srcOrd="7" destOrd="0" presId="urn:microsoft.com/office/officeart/2005/8/layout/cycle7"/>
    <dgm:cxn modelId="{0067A55D-97A9-479F-B08A-BBD1F3B744D6}" type="presParOf" srcId="{0CC48979-6E15-442D-9DF8-CA65A55231FE}" destId="{06241E7F-75A3-4A8C-BC50-AD714DD4B895}" srcOrd="0" destOrd="0" presId="urn:microsoft.com/office/officeart/2005/8/layout/cycle7"/>
    <dgm:cxn modelId="{AE107A33-D356-4AF2-AE08-6DEA9140DA0D}" type="presParOf" srcId="{1CD36BE1-3DAF-45BD-8392-E29AEAFEF719}" destId="{99676B5B-0AAA-4FC1-8401-0F33C0AFB019}" srcOrd="8" destOrd="0" presId="urn:microsoft.com/office/officeart/2005/8/layout/cycle7"/>
    <dgm:cxn modelId="{D65D6902-3FAE-4FEB-AC7F-73A1456C7561}" type="presParOf" srcId="{1CD36BE1-3DAF-45BD-8392-E29AEAFEF719}" destId="{AC0B2058-241D-4559-BC11-2328C236C661}" srcOrd="9" destOrd="0" presId="urn:microsoft.com/office/officeart/2005/8/layout/cycle7"/>
    <dgm:cxn modelId="{AFC9402C-69A1-480B-8CA5-5B6FEE6B92E0}" type="presParOf" srcId="{AC0B2058-241D-4559-BC11-2328C236C661}" destId="{8C8F3C8E-3D75-49A4-A7FF-565D25E6EB38}" srcOrd="0" destOrd="0" presId="urn:microsoft.com/office/officeart/2005/8/layout/cycle7"/>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399D29-E38C-44D9-A90E-51430B6CAA1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7BE1427-7050-4805-833C-558C66100A3E}">
      <dgm:prSet phldrT="[Text]"/>
      <dgm:spPr/>
      <dgm:t>
        <a:bodyPr/>
        <a:lstStyle/>
        <a:p>
          <a:r>
            <a:rPr lang="en-US"/>
            <a:t>Fort Ann</a:t>
          </a:r>
        </a:p>
      </dgm:t>
    </dgm:pt>
    <dgm:pt modelId="{131D9026-89DC-4BA1-A08B-976E11477B94}" type="parTrans" cxnId="{110D3CBD-CD15-40B4-9F20-052FA3FF4C68}">
      <dgm:prSet/>
      <dgm:spPr/>
      <dgm:t>
        <a:bodyPr/>
        <a:lstStyle/>
        <a:p>
          <a:endParaRPr lang="en-US"/>
        </a:p>
      </dgm:t>
    </dgm:pt>
    <dgm:pt modelId="{9586B7EC-EEEA-48DB-9EE9-C5B9D76C5AAD}" type="sibTrans" cxnId="{110D3CBD-CD15-40B4-9F20-052FA3FF4C68}">
      <dgm:prSet/>
      <dgm:spPr/>
      <dgm:t>
        <a:bodyPr/>
        <a:lstStyle/>
        <a:p>
          <a:endParaRPr lang="en-US"/>
        </a:p>
      </dgm:t>
    </dgm:pt>
    <dgm:pt modelId="{A5D28CC5-EAB7-4606-A157-886606336AC5}">
      <dgm:prSet phldrT="[Text]"/>
      <dgm:spPr/>
      <dgm:t>
        <a:bodyPr/>
        <a:lstStyle/>
        <a:p>
          <a:r>
            <a:rPr lang="en-US"/>
            <a:t>Argyle</a:t>
          </a:r>
        </a:p>
      </dgm:t>
    </dgm:pt>
    <dgm:pt modelId="{7BE0222A-EB64-423E-88E1-CE4B4D9EAAD3}" type="parTrans" cxnId="{60865819-7913-4A12-A5EE-EEDAE38F502F}">
      <dgm:prSet/>
      <dgm:spPr/>
      <dgm:t>
        <a:bodyPr/>
        <a:lstStyle/>
        <a:p>
          <a:endParaRPr lang="en-US"/>
        </a:p>
      </dgm:t>
    </dgm:pt>
    <dgm:pt modelId="{F0D95ACB-2858-43D9-A92E-3B8C7CE2583C}" type="sibTrans" cxnId="{60865819-7913-4A12-A5EE-EEDAE38F502F}">
      <dgm:prSet/>
      <dgm:spPr/>
      <dgm:t>
        <a:bodyPr/>
        <a:lstStyle/>
        <a:p>
          <a:endParaRPr lang="en-US"/>
        </a:p>
      </dgm:t>
    </dgm:pt>
    <dgm:pt modelId="{096F3AFC-9E0C-447A-907C-6A6214E1738A}">
      <dgm:prSet phldrT="[Text]"/>
      <dgm:spPr/>
      <dgm:t>
        <a:bodyPr/>
        <a:lstStyle/>
        <a:p>
          <a:r>
            <a:rPr lang="en-US"/>
            <a:t>Hartford	</a:t>
          </a:r>
        </a:p>
      </dgm:t>
    </dgm:pt>
    <dgm:pt modelId="{B793C5ED-08D4-427A-9671-F85F2AC408AA}" type="parTrans" cxnId="{EE8B51C1-1FA2-447F-97B6-5A6A6AA047C8}">
      <dgm:prSet/>
      <dgm:spPr/>
      <dgm:t>
        <a:bodyPr/>
        <a:lstStyle/>
        <a:p>
          <a:endParaRPr lang="en-US"/>
        </a:p>
      </dgm:t>
    </dgm:pt>
    <dgm:pt modelId="{8B909623-DD8D-4010-957A-E8628CBA7372}" type="sibTrans" cxnId="{EE8B51C1-1FA2-447F-97B6-5A6A6AA047C8}">
      <dgm:prSet/>
      <dgm:spPr/>
      <dgm:t>
        <a:bodyPr/>
        <a:lstStyle/>
        <a:p>
          <a:endParaRPr lang="en-US"/>
        </a:p>
      </dgm:t>
    </dgm:pt>
    <dgm:pt modelId="{DBFAA49A-A75E-45EE-A9E1-689EBA4EA4C3}">
      <dgm:prSet phldrT="[Text]"/>
      <dgm:spPr/>
      <dgm:t>
        <a:bodyPr/>
        <a:lstStyle/>
        <a:p>
          <a:r>
            <a:rPr lang="en-US"/>
            <a:t>Granville</a:t>
          </a:r>
        </a:p>
      </dgm:t>
    </dgm:pt>
    <dgm:pt modelId="{28751DC2-F682-4A74-8925-B4EBECBCBD29}" type="parTrans" cxnId="{B9A532FA-7CFA-46A5-A2A3-DBD845F19663}">
      <dgm:prSet/>
      <dgm:spPr/>
      <dgm:t>
        <a:bodyPr/>
        <a:lstStyle/>
        <a:p>
          <a:endParaRPr lang="en-US"/>
        </a:p>
      </dgm:t>
    </dgm:pt>
    <dgm:pt modelId="{C59D9207-DD55-4901-8FB5-3F9B7C552F49}" type="sibTrans" cxnId="{B9A532FA-7CFA-46A5-A2A3-DBD845F19663}">
      <dgm:prSet/>
      <dgm:spPr/>
      <dgm:t>
        <a:bodyPr/>
        <a:lstStyle/>
        <a:p>
          <a:endParaRPr lang="en-US"/>
        </a:p>
      </dgm:t>
    </dgm:pt>
    <dgm:pt modelId="{1D0AC63D-09A4-4F41-817E-6DFA3F15BAE2}">
      <dgm:prSet phldrT="[Text]"/>
      <dgm:spPr/>
      <dgm:t>
        <a:bodyPr/>
        <a:lstStyle/>
        <a:p>
          <a:r>
            <a:rPr lang="en-US"/>
            <a:t>Salem</a:t>
          </a:r>
        </a:p>
      </dgm:t>
    </dgm:pt>
    <dgm:pt modelId="{47CF01D2-4F1E-4A16-8048-D3DDA19ED2EF}" type="parTrans" cxnId="{2A082998-43FD-4DA5-80FF-E5917BB21416}">
      <dgm:prSet/>
      <dgm:spPr/>
      <dgm:t>
        <a:bodyPr/>
        <a:lstStyle/>
        <a:p>
          <a:endParaRPr lang="en-US"/>
        </a:p>
      </dgm:t>
    </dgm:pt>
    <dgm:pt modelId="{CE64E4D8-010A-4494-BE14-FA7A9D449F5C}" type="sibTrans" cxnId="{2A082998-43FD-4DA5-80FF-E5917BB21416}">
      <dgm:prSet/>
      <dgm:spPr/>
      <dgm:t>
        <a:bodyPr/>
        <a:lstStyle/>
        <a:p>
          <a:endParaRPr lang="en-US"/>
        </a:p>
      </dgm:t>
    </dgm:pt>
    <dgm:pt modelId="{E82A2FAA-9D2C-4DAA-9ED0-D2AC2E908655}">
      <dgm:prSet phldrT="[Text]"/>
      <dgm:spPr/>
      <dgm:t>
        <a:bodyPr/>
        <a:lstStyle/>
        <a:p>
          <a:r>
            <a:rPr lang="en-US"/>
            <a:t>Hudson Falls</a:t>
          </a:r>
        </a:p>
      </dgm:t>
    </dgm:pt>
    <dgm:pt modelId="{5DB3D8D0-FA2A-474B-A9C7-82695E44F415}" type="parTrans" cxnId="{7CA18F36-F2CA-488B-A853-B73328754258}">
      <dgm:prSet/>
      <dgm:spPr/>
      <dgm:t>
        <a:bodyPr/>
        <a:lstStyle/>
        <a:p>
          <a:endParaRPr lang="en-US"/>
        </a:p>
      </dgm:t>
    </dgm:pt>
    <dgm:pt modelId="{9125A282-5B68-4290-9F81-A638F19F640C}" type="sibTrans" cxnId="{7CA18F36-F2CA-488B-A853-B73328754258}">
      <dgm:prSet/>
      <dgm:spPr/>
      <dgm:t>
        <a:bodyPr/>
        <a:lstStyle/>
        <a:p>
          <a:endParaRPr lang="en-US"/>
        </a:p>
      </dgm:t>
    </dgm:pt>
    <dgm:pt modelId="{1CD36BE1-3DAF-45BD-8392-E29AEAFEF719}" type="pres">
      <dgm:prSet presAssocID="{89399D29-E38C-44D9-A90E-51430B6CAA14}" presName="Name0" presStyleCnt="0">
        <dgm:presLayoutVars>
          <dgm:dir/>
          <dgm:resizeHandles val="exact"/>
        </dgm:presLayoutVars>
      </dgm:prSet>
      <dgm:spPr/>
      <dgm:t>
        <a:bodyPr/>
        <a:lstStyle/>
        <a:p>
          <a:endParaRPr lang="en-US"/>
        </a:p>
      </dgm:t>
    </dgm:pt>
    <dgm:pt modelId="{B0147AB6-4241-4918-8A84-29CD59D350AB}" type="pres">
      <dgm:prSet presAssocID="{17BE1427-7050-4805-833C-558C66100A3E}" presName="node" presStyleLbl="node1" presStyleIdx="0" presStyleCnt="6">
        <dgm:presLayoutVars>
          <dgm:bulletEnabled val="1"/>
        </dgm:presLayoutVars>
      </dgm:prSet>
      <dgm:spPr/>
      <dgm:t>
        <a:bodyPr/>
        <a:lstStyle/>
        <a:p>
          <a:endParaRPr lang="en-US"/>
        </a:p>
      </dgm:t>
    </dgm:pt>
    <dgm:pt modelId="{18D92F85-7C53-48AB-906E-D8BB3824EA5D}" type="pres">
      <dgm:prSet presAssocID="{9586B7EC-EEEA-48DB-9EE9-C5B9D76C5AAD}" presName="sibTrans" presStyleLbl="sibTrans2D1" presStyleIdx="0" presStyleCnt="6"/>
      <dgm:spPr/>
      <dgm:t>
        <a:bodyPr/>
        <a:lstStyle/>
        <a:p>
          <a:endParaRPr lang="en-US"/>
        </a:p>
      </dgm:t>
    </dgm:pt>
    <dgm:pt modelId="{67B25E72-9CD1-4590-9C11-EC8E0ED61F21}" type="pres">
      <dgm:prSet presAssocID="{9586B7EC-EEEA-48DB-9EE9-C5B9D76C5AAD}" presName="connectorText" presStyleLbl="sibTrans2D1" presStyleIdx="0" presStyleCnt="6"/>
      <dgm:spPr/>
      <dgm:t>
        <a:bodyPr/>
        <a:lstStyle/>
        <a:p>
          <a:endParaRPr lang="en-US"/>
        </a:p>
      </dgm:t>
    </dgm:pt>
    <dgm:pt modelId="{11E1A112-3163-4B84-B13B-D9BA450713E1}" type="pres">
      <dgm:prSet presAssocID="{A5D28CC5-EAB7-4606-A157-886606336AC5}" presName="node" presStyleLbl="node1" presStyleIdx="1" presStyleCnt="6" custRadScaleRad="106549" custRadScaleInc="6838">
        <dgm:presLayoutVars>
          <dgm:bulletEnabled val="1"/>
        </dgm:presLayoutVars>
      </dgm:prSet>
      <dgm:spPr/>
      <dgm:t>
        <a:bodyPr/>
        <a:lstStyle/>
        <a:p>
          <a:endParaRPr lang="en-US"/>
        </a:p>
      </dgm:t>
    </dgm:pt>
    <dgm:pt modelId="{331B5C5C-BE13-401E-873A-2DF8A10325CC}" type="pres">
      <dgm:prSet presAssocID="{F0D95ACB-2858-43D9-A92E-3B8C7CE2583C}" presName="sibTrans" presStyleLbl="sibTrans2D1" presStyleIdx="1" presStyleCnt="6"/>
      <dgm:spPr/>
      <dgm:t>
        <a:bodyPr/>
        <a:lstStyle/>
        <a:p>
          <a:endParaRPr lang="en-US"/>
        </a:p>
      </dgm:t>
    </dgm:pt>
    <dgm:pt modelId="{E2775E8F-C0BA-4CB7-B70D-A51628B68CFE}" type="pres">
      <dgm:prSet presAssocID="{F0D95ACB-2858-43D9-A92E-3B8C7CE2583C}" presName="connectorText" presStyleLbl="sibTrans2D1" presStyleIdx="1" presStyleCnt="6"/>
      <dgm:spPr/>
      <dgm:t>
        <a:bodyPr/>
        <a:lstStyle/>
        <a:p>
          <a:endParaRPr lang="en-US"/>
        </a:p>
      </dgm:t>
    </dgm:pt>
    <dgm:pt modelId="{D4E97B8D-A07E-4AB6-9905-3DFF0E258085}" type="pres">
      <dgm:prSet presAssocID="{096F3AFC-9E0C-447A-907C-6A6214E1738A}" presName="node" presStyleLbl="node1" presStyleIdx="2" presStyleCnt="6">
        <dgm:presLayoutVars>
          <dgm:bulletEnabled val="1"/>
        </dgm:presLayoutVars>
      </dgm:prSet>
      <dgm:spPr/>
      <dgm:t>
        <a:bodyPr/>
        <a:lstStyle/>
        <a:p>
          <a:endParaRPr lang="en-US"/>
        </a:p>
      </dgm:t>
    </dgm:pt>
    <dgm:pt modelId="{26C282C9-1CC7-4522-8A83-8E438696139E}" type="pres">
      <dgm:prSet presAssocID="{8B909623-DD8D-4010-957A-E8628CBA7372}" presName="sibTrans" presStyleLbl="sibTrans2D1" presStyleIdx="2" presStyleCnt="6"/>
      <dgm:spPr/>
      <dgm:t>
        <a:bodyPr/>
        <a:lstStyle/>
        <a:p>
          <a:endParaRPr lang="en-US"/>
        </a:p>
      </dgm:t>
    </dgm:pt>
    <dgm:pt modelId="{39C3947D-41BB-4231-A580-9A7CB38DD40D}" type="pres">
      <dgm:prSet presAssocID="{8B909623-DD8D-4010-957A-E8628CBA7372}" presName="connectorText" presStyleLbl="sibTrans2D1" presStyleIdx="2" presStyleCnt="6"/>
      <dgm:spPr/>
      <dgm:t>
        <a:bodyPr/>
        <a:lstStyle/>
        <a:p>
          <a:endParaRPr lang="en-US"/>
        </a:p>
      </dgm:t>
    </dgm:pt>
    <dgm:pt modelId="{A6FCAA08-504C-47C4-873D-273F1D125744}" type="pres">
      <dgm:prSet presAssocID="{DBFAA49A-A75E-45EE-A9E1-689EBA4EA4C3}" presName="node" presStyleLbl="node1" presStyleIdx="3" presStyleCnt="6" custRadScaleRad="106549" custRadScaleInc="6838">
        <dgm:presLayoutVars>
          <dgm:bulletEnabled val="1"/>
        </dgm:presLayoutVars>
      </dgm:prSet>
      <dgm:spPr/>
      <dgm:t>
        <a:bodyPr/>
        <a:lstStyle/>
        <a:p>
          <a:endParaRPr lang="en-US"/>
        </a:p>
      </dgm:t>
    </dgm:pt>
    <dgm:pt modelId="{0CC48979-6E15-442D-9DF8-CA65A55231FE}" type="pres">
      <dgm:prSet presAssocID="{C59D9207-DD55-4901-8FB5-3F9B7C552F49}" presName="sibTrans" presStyleLbl="sibTrans2D1" presStyleIdx="3" presStyleCnt="6"/>
      <dgm:spPr/>
      <dgm:t>
        <a:bodyPr/>
        <a:lstStyle/>
        <a:p>
          <a:endParaRPr lang="en-US"/>
        </a:p>
      </dgm:t>
    </dgm:pt>
    <dgm:pt modelId="{06241E7F-75A3-4A8C-BC50-AD714DD4B895}" type="pres">
      <dgm:prSet presAssocID="{C59D9207-DD55-4901-8FB5-3F9B7C552F49}" presName="connectorText" presStyleLbl="sibTrans2D1" presStyleIdx="3" presStyleCnt="6"/>
      <dgm:spPr/>
      <dgm:t>
        <a:bodyPr/>
        <a:lstStyle/>
        <a:p>
          <a:endParaRPr lang="en-US"/>
        </a:p>
      </dgm:t>
    </dgm:pt>
    <dgm:pt modelId="{99676B5B-0AAA-4FC1-8401-0F33C0AFB019}" type="pres">
      <dgm:prSet presAssocID="{1D0AC63D-09A4-4F41-817E-6DFA3F15BAE2}" presName="node" presStyleLbl="node1" presStyleIdx="4" presStyleCnt="6">
        <dgm:presLayoutVars>
          <dgm:bulletEnabled val="1"/>
        </dgm:presLayoutVars>
      </dgm:prSet>
      <dgm:spPr/>
      <dgm:t>
        <a:bodyPr/>
        <a:lstStyle/>
        <a:p>
          <a:endParaRPr lang="en-US"/>
        </a:p>
      </dgm:t>
    </dgm:pt>
    <dgm:pt modelId="{AC0B2058-241D-4559-BC11-2328C236C661}" type="pres">
      <dgm:prSet presAssocID="{CE64E4D8-010A-4494-BE14-FA7A9D449F5C}" presName="sibTrans" presStyleLbl="sibTrans2D1" presStyleIdx="4" presStyleCnt="6"/>
      <dgm:spPr/>
      <dgm:t>
        <a:bodyPr/>
        <a:lstStyle/>
        <a:p>
          <a:endParaRPr lang="en-US"/>
        </a:p>
      </dgm:t>
    </dgm:pt>
    <dgm:pt modelId="{8C8F3C8E-3D75-49A4-A7FF-565D25E6EB38}" type="pres">
      <dgm:prSet presAssocID="{CE64E4D8-010A-4494-BE14-FA7A9D449F5C}" presName="connectorText" presStyleLbl="sibTrans2D1" presStyleIdx="4" presStyleCnt="6"/>
      <dgm:spPr/>
      <dgm:t>
        <a:bodyPr/>
        <a:lstStyle/>
        <a:p>
          <a:endParaRPr lang="en-US"/>
        </a:p>
      </dgm:t>
    </dgm:pt>
    <dgm:pt modelId="{1AB74B0A-1AAC-4A04-B219-55E3301263A8}" type="pres">
      <dgm:prSet presAssocID="{E82A2FAA-9D2C-4DAA-9ED0-D2AC2E908655}" presName="node" presStyleLbl="node1" presStyleIdx="5" presStyleCnt="6" custRadScaleRad="106549" custRadScaleInc="6838">
        <dgm:presLayoutVars>
          <dgm:bulletEnabled val="1"/>
        </dgm:presLayoutVars>
      </dgm:prSet>
      <dgm:spPr/>
      <dgm:t>
        <a:bodyPr/>
        <a:lstStyle/>
        <a:p>
          <a:endParaRPr lang="en-US"/>
        </a:p>
      </dgm:t>
    </dgm:pt>
    <dgm:pt modelId="{32AF6F18-E578-4D51-A784-12CD5C394E5D}" type="pres">
      <dgm:prSet presAssocID="{9125A282-5B68-4290-9F81-A638F19F640C}" presName="sibTrans" presStyleLbl="sibTrans2D1" presStyleIdx="5" presStyleCnt="6"/>
      <dgm:spPr/>
      <dgm:t>
        <a:bodyPr/>
        <a:lstStyle/>
        <a:p>
          <a:endParaRPr lang="en-US"/>
        </a:p>
      </dgm:t>
    </dgm:pt>
    <dgm:pt modelId="{3EF46636-30DF-4F4D-8B47-9FF97085535C}" type="pres">
      <dgm:prSet presAssocID="{9125A282-5B68-4290-9F81-A638F19F640C}" presName="connectorText" presStyleLbl="sibTrans2D1" presStyleIdx="5" presStyleCnt="6"/>
      <dgm:spPr/>
      <dgm:t>
        <a:bodyPr/>
        <a:lstStyle/>
        <a:p>
          <a:endParaRPr lang="en-US"/>
        </a:p>
      </dgm:t>
    </dgm:pt>
  </dgm:ptLst>
  <dgm:cxnLst>
    <dgm:cxn modelId="{CC4DA159-2253-4C4A-B3E1-F998D70D9317}" type="presOf" srcId="{096F3AFC-9E0C-447A-907C-6A6214E1738A}" destId="{D4E97B8D-A07E-4AB6-9905-3DFF0E258085}" srcOrd="0" destOrd="0" presId="urn:microsoft.com/office/officeart/2005/8/layout/cycle7"/>
    <dgm:cxn modelId="{381E63B1-84A3-473F-86A3-02153CC4ECD6}" type="presOf" srcId="{8B909623-DD8D-4010-957A-E8628CBA7372}" destId="{39C3947D-41BB-4231-A580-9A7CB38DD40D}" srcOrd="1" destOrd="0" presId="urn:microsoft.com/office/officeart/2005/8/layout/cycle7"/>
    <dgm:cxn modelId="{08256D9D-2FDB-4FDA-B3E3-D1F565A98729}" type="presOf" srcId="{9586B7EC-EEEA-48DB-9EE9-C5B9D76C5AAD}" destId="{18D92F85-7C53-48AB-906E-D8BB3824EA5D}" srcOrd="0" destOrd="0" presId="urn:microsoft.com/office/officeart/2005/8/layout/cycle7"/>
    <dgm:cxn modelId="{EC1134FF-2A27-472A-A71B-3826110685FE}" type="presOf" srcId="{CE64E4D8-010A-4494-BE14-FA7A9D449F5C}" destId="{8C8F3C8E-3D75-49A4-A7FF-565D25E6EB38}" srcOrd="1" destOrd="0" presId="urn:microsoft.com/office/officeart/2005/8/layout/cycle7"/>
    <dgm:cxn modelId="{A26C58B8-1717-455B-85AA-8FCB39F4DAC6}" type="presOf" srcId="{9125A282-5B68-4290-9F81-A638F19F640C}" destId="{32AF6F18-E578-4D51-A784-12CD5C394E5D}" srcOrd="0" destOrd="0" presId="urn:microsoft.com/office/officeart/2005/8/layout/cycle7"/>
    <dgm:cxn modelId="{EE8B51C1-1FA2-447F-97B6-5A6A6AA047C8}" srcId="{89399D29-E38C-44D9-A90E-51430B6CAA14}" destId="{096F3AFC-9E0C-447A-907C-6A6214E1738A}" srcOrd="2" destOrd="0" parTransId="{B793C5ED-08D4-427A-9671-F85F2AC408AA}" sibTransId="{8B909623-DD8D-4010-957A-E8628CBA7372}"/>
    <dgm:cxn modelId="{268ABF91-6BDF-4250-A25E-8A244EEF445F}" type="presOf" srcId="{89399D29-E38C-44D9-A90E-51430B6CAA14}" destId="{1CD36BE1-3DAF-45BD-8392-E29AEAFEF719}" srcOrd="0" destOrd="0" presId="urn:microsoft.com/office/officeart/2005/8/layout/cycle7"/>
    <dgm:cxn modelId="{8AA66C1A-FD63-455E-9DF3-3B152BFDE08F}" type="presOf" srcId="{1D0AC63D-09A4-4F41-817E-6DFA3F15BAE2}" destId="{99676B5B-0AAA-4FC1-8401-0F33C0AFB019}" srcOrd="0" destOrd="0" presId="urn:microsoft.com/office/officeart/2005/8/layout/cycle7"/>
    <dgm:cxn modelId="{9DAB3B35-3444-435F-AD59-B1F84B2C46D9}" type="presOf" srcId="{F0D95ACB-2858-43D9-A92E-3B8C7CE2583C}" destId="{331B5C5C-BE13-401E-873A-2DF8A10325CC}" srcOrd="0" destOrd="0" presId="urn:microsoft.com/office/officeart/2005/8/layout/cycle7"/>
    <dgm:cxn modelId="{07806A5C-83D4-4148-B7FC-8BBE794099C3}" type="presOf" srcId="{8B909623-DD8D-4010-957A-E8628CBA7372}" destId="{26C282C9-1CC7-4522-8A83-8E438696139E}" srcOrd="0" destOrd="0" presId="urn:microsoft.com/office/officeart/2005/8/layout/cycle7"/>
    <dgm:cxn modelId="{43AF815B-95CB-4D71-9189-61B7933BD192}" type="presOf" srcId="{CE64E4D8-010A-4494-BE14-FA7A9D449F5C}" destId="{AC0B2058-241D-4559-BC11-2328C236C661}" srcOrd="0" destOrd="0" presId="urn:microsoft.com/office/officeart/2005/8/layout/cycle7"/>
    <dgm:cxn modelId="{7CA18F36-F2CA-488B-A853-B73328754258}" srcId="{89399D29-E38C-44D9-A90E-51430B6CAA14}" destId="{E82A2FAA-9D2C-4DAA-9ED0-D2AC2E908655}" srcOrd="5" destOrd="0" parTransId="{5DB3D8D0-FA2A-474B-A9C7-82695E44F415}" sibTransId="{9125A282-5B68-4290-9F81-A638F19F640C}"/>
    <dgm:cxn modelId="{A75911FD-C062-40A8-8FDC-0B294C9ABC38}" type="presOf" srcId="{9586B7EC-EEEA-48DB-9EE9-C5B9D76C5AAD}" destId="{67B25E72-9CD1-4590-9C11-EC8E0ED61F21}" srcOrd="1" destOrd="0" presId="urn:microsoft.com/office/officeart/2005/8/layout/cycle7"/>
    <dgm:cxn modelId="{83CD40C4-5F13-4E65-843C-16CC4DFFB22E}" type="presOf" srcId="{F0D95ACB-2858-43D9-A92E-3B8C7CE2583C}" destId="{E2775E8F-C0BA-4CB7-B70D-A51628B68CFE}" srcOrd="1" destOrd="0" presId="urn:microsoft.com/office/officeart/2005/8/layout/cycle7"/>
    <dgm:cxn modelId="{CA5A0995-67D6-4747-88C9-654735C1AE67}" type="presOf" srcId="{9125A282-5B68-4290-9F81-A638F19F640C}" destId="{3EF46636-30DF-4F4D-8B47-9FF97085535C}" srcOrd="1" destOrd="0" presId="urn:microsoft.com/office/officeart/2005/8/layout/cycle7"/>
    <dgm:cxn modelId="{B9A532FA-7CFA-46A5-A2A3-DBD845F19663}" srcId="{89399D29-E38C-44D9-A90E-51430B6CAA14}" destId="{DBFAA49A-A75E-45EE-A9E1-689EBA4EA4C3}" srcOrd="3" destOrd="0" parTransId="{28751DC2-F682-4A74-8925-B4EBECBCBD29}" sibTransId="{C59D9207-DD55-4901-8FB5-3F9B7C552F49}"/>
    <dgm:cxn modelId="{2A082998-43FD-4DA5-80FF-E5917BB21416}" srcId="{89399D29-E38C-44D9-A90E-51430B6CAA14}" destId="{1D0AC63D-09A4-4F41-817E-6DFA3F15BAE2}" srcOrd="4" destOrd="0" parTransId="{47CF01D2-4F1E-4A16-8048-D3DDA19ED2EF}" sibTransId="{CE64E4D8-010A-4494-BE14-FA7A9D449F5C}"/>
    <dgm:cxn modelId="{6FE9C463-817E-4B82-B90B-579751F970D6}" type="presOf" srcId="{17BE1427-7050-4805-833C-558C66100A3E}" destId="{B0147AB6-4241-4918-8A84-29CD59D350AB}" srcOrd="0" destOrd="0" presId="urn:microsoft.com/office/officeart/2005/8/layout/cycle7"/>
    <dgm:cxn modelId="{60865819-7913-4A12-A5EE-EEDAE38F502F}" srcId="{89399D29-E38C-44D9-A90E-51430B6CAA14}" destId="{A5D28CC5-EAB7-4606-A157-886606336AC5}" srcOrd="1" destOrd="0" parTransId="{7BE0222A-EB64-423E-88E1-CE4B4D9EAAD3}" sibTransId="{F0D95ACB-2858-43D9-A92E-3B8C7CE2583C}"/>
    <dgm:cxn modelId="{684DC547-0E0C-4ADD-B556-F07AEDC7D333}" type="presOf" srcId="{DBFAA49A-A75E-45EE-A9E1-689EBA4EA4C3}" destId="{A6FCAA08-504C-47C4-873D-273F1D125744}" srcOrd="0" destOrd="0" presId="urn:microsoft.com/office/officeart/2005/8/layout/cycle7"/>
    <dgm:cxn modelId="{110D3CBD-CD15-40B4-9F20-052FA3FF4C68}" srcId="{89399D29-E38C-44D9-A90E-51430B6CAA14}" destId="{17BE1427-7050-4805-833C-558C66100A3E}" srcOrd="0" destOrd="0" parTransId="{131D9026-89DC-4BA1-A08B-976E11477B94}" sibTransId="{9586B7EC-EEEA-48DB-9EE9-C5B9D76C5AAD}"/>
    <dgm:cxn modelId="{4A5EDC7B-A1FC-4ACD-B7ED-AD5E21A5BA8C}" type="presOf" srcId="{C59D9207-DD55-4901-8FB5-3F9B7C552F49}" destId="{06241E7F-75A3-4A8C-BC50-AD714DD4B895}" srcOrd="1" destOrd="0" presId="urn:microsoft.com/office/officeart/2005/8/layout/cycle7"/>
    <dgm:cxn modelId="{A21120A0-E91F-42A2-9FE2-2D53CEEB2BDB}" type="presOf" srcId="{C59D9207-DD55-4901-8FB5-3F9B7C552F49}" destId="{0CC48979-6E15-442D-9DF8-CA65A55231FE}" srcOrd="0" destOrd="0" presId="urn:microsoft.com/office/officeart/2005/8/layout/cycle7"/>
    <dgm:cxn modelId="{622C9114-70BB-4148-9177-CA94BC5D44FC}" type="presOf" srcId="{A5D28CC5-EAB7-4606-A157-886606336AC5}" destId="{11E1A112-3163-4B84-B13B-D9BA450713E1}" srcOrd="0" destOrd="0" presId="urn:microsoft.com/office/officeart/2005/8/layout/cycle7"/>
    <dgm:cxn modelId="{43E7F53D-3B10-4A6C-9936-7D3F9D112A78}" type="presOf" srcId="{E82A2FAA-9D2C-4DAA-9ED0-D2AC2E908655}" destId="{1AB74B0A-1AAC-4A04-B219-55E3301263A8}" srcOrd="0" destOrd="0" presId="urn:microsoft.com/office/officeart/2005/8/layout/cycle7"/>
    <dgm:cxn modelId="{B8E6E435-964F-4D5A-8D48-9F171BBD17E3}" type="presParOf" srcId="{1CD36BE1-3DAF-45BD-8392-E29AEAFEF719}" destId="{B0147AB6-4241-4918-8A84-29CD59D350AB}" srcOrd="0" destOrd="0" presId="urn:microsoft.com/office/officeart/2005/8/layout/cycle7"/>
    <dgm:cxn modelId="{F8BF8713-EBEF-407D-97C4-36504FB48284}" type="presParOf" srcId="{1CD36BE1-3DAF-45BD-8392-E29AEAFEF719}" destId="{18D92F85-7C53-48AB-906E-D8BB3824EA5D}" srcOrd="1" destOrd="0" presId="urn:microsoft.com/office/officeart/2005/8/layout/cycle7"/>
    <dgm:cxn modelId="{66D800D1-38ED-4406-AC70-75F8D12BF55B}" type="presParOf" srcId="{18D92F85-7C53-48AB-906E-D8BB3824EA5D}" destId="{67B25E72-9CD1-4590-9C11-EC8E0ED61F21}" srcOrd="0" destOrd="0" presId="urn:microsoft.com/office/officeart/2005/8/layout/cycle7"/>
    <dgm:cxn modelId="{C0EA388D-EB04-4224-B128-254062C1D00A}" type="presParOf" srcId="{1CD36BE1-3DAF-45BD-8392-E29AEAFEF719}" destId="{11E1A112-3163-4B84-B13B-D9BA450713E1}" srcOrd="2" destOrd="0" presId="urn:microsoft.com/office/officeart/2005/8/layout/cycle7"/>
    <dgm:cxn modelId="{EC372634-62F4-4F5F-BA98-8FFE5D947A7C}" type="presParOf" srcId="{1CD36BE1-3DAF-45BD-8392-E29AEAFEF719}" destId="{331B5C5C-BE13-401E-873A-2DF8A10325CC}" srcOrd="3" destOrd="0" presId="urn:microsoft.com/office/officeart/2005/8/layout/cycle7"/>
    <dgm:cxn modelId="{ECDF66EA-711F-48D3-9248-690D7B401B65}" type="presParOf" srcId="{331B5C5C-BE13-401E-873A-2DF8A10325CC}" destId="{E2775E8F-C0BA-4CB7-B70D-A51628B68CFE}" srcOrd="0" destOrd="0" presId="urn:microsoft.com/office/officeart/2005/8/layout/cycle7"/>
    <dgm:cxn modelId="{01743AC1-EF3A-4AE6-AD0B-122F43EFDB61}" type="presParOf" srcId="{1CD36BE1-3DAF-45BD-8392-E29AEAFEF719}" destId="{D4E97B8D-A07E-4AB6-9905-3DFF0E258085}" srcOrd="4" destOrd="0" presId="urn:microsoft.com/office/officeart/2005/8/layout/cycle7"/>
    <dgm:cxn modelId="{EC4DCFEB-93AD-44EA-A534-50BA2895FAEA}" type="presParOf" srcId="{1CD36BE1-3DAF-45BD-8392-E29AEAFEF719}" destId="{26C282C9-1CC7-4522-8A83-8E438696139E}" srcOrd="5" destOrd="0" presId="urn:microsoft.com/office/officeart/2005/8/layout/cycle7"/>
    <dgm:cxn modelId="{18C74EDC-642D-45A8-AF4C-756996532411}" type="presParOf" srcId="{26C282C9-1CC7-4522-8A83-8E438696139E}" destId="{39C3947D-41BB-4231-A580-9A7CB38DD40D}" srcOrd="0" destOrd="0" presId="urn:microsoft.com/office/officeart/2005/8/layout/cycle7"/>
    <dgm:cxn modelId="{FDCC2F31-5484-468A-A8C6-0C698D4BEDD9}" type="presParOf" srcId="{1CD36BE1-3DAF-45BD-8392-E29AEAFEF719}" destId="{A6FCAA08-504C-47C4-873D-273F1D125744}" srcOrd="6" destOrd="0" presId="urn:microsoft.com/office/officeart/2005/8/layout/cycle7"/>
    <dgm:cxn modelId="{F55C6367-B246-4871-8423-5EAC2B1E9728}" type="presParOf" srcId="{1CD36BE1-3DAF-45BD-8392-E29AEAFEF719}" destId="{0CC48979-6E15-442D-9DF8-CA65A55231FE}" srcOrd="7" destOrd="0" presId="urn:microsoft.com/office/officeart/2005/8/layout/cycle7"/>
    <dgm:cxn modelId="{8B871706-1A78-4F6C-BB91-25D8A46D40D0}" type="presParOf" srcId="{0CC48979-6E15-442D-9DF8-CA65A55231FE}" destId="{06241E7F-75A3-4A8C-BC50-AD714DD4B895}" srcOrd="0" destOrd="0" presId="urn:microsoft.com/office/officeart/2005/8/layout/cycle7"/>
    <dgm:cxn modelId="{1EA257B9-3E89-4DCB-8B1B-2E72E8C73269}" type="presParOf" srcId="{1CD36BE1-3DAF-45BD-8392-E29AEAFEF719}" destId="{99676B5B-0AAA-4FC1-8401-0F33C0AFB019}" srcOrd="8" destOrd="0" presId="urn:microsoft.com/office/officeart/2005/8/layout/cycle7"/>
    <dgm:cxn modelId="{16BE722A-7018-4D35-B46B-34F58766C5C7}" type="presParOf" srcId="{1CD36BE1-3DAF-45BD-8392-E29AEAFEF719}" destId="{AC0B2058-241D-4559-BC11-2328C236C661}" srcOrd="9" destOrd="0" presId="urn:microsoft.com/office/officeart/2005/8/layout/cycle7"/>
    <dgm:cxn modelId="{D0971BAD-B2A4-4D05-87E5-ED41F5201A7A}" type="presParOf" srcId="{AC0B2058-241D-4559-BC11-2328C236C661}" destId="{8C8F3C8E-3D75-49A4-A7FF-565D25E6EB38}" srcOrd="0" destOrd="0" presId="urn:microsoft.com/office/officeart/2005/8/layout/cycle7"/>
    <dgm:cxn modelId="{E0F9AC93-AF1E-4084-B55F-A4438A70943E}" type="presParOf" srcId="{1CD36BE1-3DAF-45BD-8392-E29AEAFEF719}" destId="{1AB74B0A-1AAC-4A04-B219-55E3301263A8}" srcOrd="10" destOrd="0" presId="urn:microsoft.com/office/officeart/2005/8/layout/cycle7"/>
    <dgm:cxn modelId="{EC76D05A-C847-4333-BE37-BC70EC148EDD}" type="presParOf" srcId="{1CD36BE1-3DAF-45BD-8392-E29AEAFEF719}" destId="{32AF6F18-E578-4D51-A784-12CD5C394E5D}" srcOrd="11" destOrd="0" presId="urn:microsoft.com/office/officeart/2005/8/layout/cycle7"/>
    <dgm:cxn modelId="{0DA3CB96-1EC6-4DD7-8E25-3950FE15C189}" type="presParOf" srcId="{32AF6F18-E578-4D51-A784-12CD5C394E5D}" destId="{3EF46636-30DF-4F4D-8B47-9FF97085535C}"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9399D29-E38C-44D9-A90E-51430B6CAA14}"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17BE1427-7050-4805-833C-558C66100A3E}">
      <dgm:prSet phldrT="[Text]"/>
      <dgm:spPr/>
      <dgm:t>
        <a:bodyPr/>
        <a:lstStyle/>
        <a:p>
          <a:r>
            <a:rPr lang="en-US"/>
            <a:t>Fort Ann</a:t>
          </a:r>
        </a:p>
      </dgm:t>
    </dgm:pt>
    <dgm:pt modelId="{131D9026-89DC-4BA1-A08B-976E11477B94}" type="parTrans" cxnId="{110D3CBD-CD15-40B4-9F20-052FA3FF4C68}">
      <dgm:prSet/>
      <dgm:spPr/>
      <dgm:t>
        <a:bodyPr/>
        <a:lstStyle/>
        <a:p>
          <a:endParaRPr lang="en-US"/>
        </a:p>
      </dgm:t>
    </dgm:pt>
    <dgm:pt modelId="{9586B7EC-EEEA-48DB-9EE9-C5B9D76C5AAD}" type="sibTrans" cxnId="{110D3CBD-CD15-40B4-9F20-052FA3FF4C68}">
      <dgm:prSet/>
      <dgm:spPr/>
      <dgm:t>
        <a:bodyPr/>
        <a:lstStyle/>
        <a:p>
          <a:endParaRPr lang="en-US"/>
        </a:p>
      </dgm:t>
    </dgm:pt>
    <dgm:pt modelId="{A5D28CC5-EAB7-4606-A157-886606336AC5}">
      <dgm:prSet phldrT="[Text]"/>
      <dgm:spPr/>
      <dgm:t>
        <a:bodyPr/>
        <a:lstStyle/>
        <a:p>
          <a:r>
            <a:rPr lang="en-US"/>
            <a:t>Argyle</a:t>
          </a:r>
        </a:p>
      </dgm:t>
    </dgm:pt>
    <dgm:pt modelId="{7BE0222A-EB64-423E-88E1-CE4B4D9EAAD3}" type="parTrans" cxnId="{60865819-7913-4A12-A5EE-EEDAE38F502F}">
      <dgm:prSet/>
      <dgm:spPr/>
      <dgm:t>
        <a:bodyPr/>
        <a:lstStyle/>
        <a:p>
          <a:endParaRPr lang="en-US"/>
        </a:p>
      </dgm:t>
    </dgm:pt>
    <dgm:pt modelId="{F0D95ACB-2858-43D9-A92E-3B8C7CE2583C}" type="sibTrans" cxnId="{60865819-7913-4A12-A5EE-EEDAE38F502F}">
      <dgm:prSet/>
      <dgm:spPr/>
      <dgm:t>
        <a:bodyPr/>
        <a:lstStyle/>
        <a:p>
          <a:endParaRPr lang="en-US"/>
        </a:p>
      </dgm:t>
    </dgm:pt>
    <dgm:pt modelId="{096F3AFC-9E0C-447A-907C-6A6214E1738A}">
      <dgm:prSet phldrT="[Text]"/>
      <dgm:spPr/>
      <dgm:t>
        <a:bodyPr/>
        <a:lstStyle/>
        <a:p>
          <a:r>
            <a:rPr lang="en-US"/>
            <a:t>Hartford	</a:t>
          </a:r>
        </a:p>
      </dgm:t>
    </dgm:pt>
    <dgm:pt modelId="{B793C5ED-08D4-427A-9671-F85F2AC408AA}" type="parTrans" cxnId="{EE8B51C1-1FA2-447F-97B6-5A6A6AA047C8}">
      <dgm:prSet/>
      <dgm:spPr/>
      <dgm:t>
        <a:bodyPr/>
        <a:lstStyle/>
        <a:p>
          <a:endParaRPr lang="en-US"/>
        </a:p>
      </dgm:t>
    </dgm:pt>
    <dgm:pt modelId="{8B909623-DD8D-4010-957A-E8628CBA7372}" type="sibTrans" cxnId="{EE8B51C1-1FA2-447F-97B6-5A6A6AA047C8}">
      <dgm:prSet/>
      <dgm:spPr/>
      <dgm:t>
        <a:bodyPr/>
        <a:lstStyle/>
        <a:p>
          <a:endParaRPr lang="en-US"/>
        </a:p>
      </dgm:t>
    </dgm:pt>
    <dgm:pt modelId="{DBFAA49A-A75E-45EE-A9E1-689EBA4EA4C3}">
      <dgm:prSet phldrT="[Text]"/>
      <dgm:spPr/>
      <dgm:t>
        <a:bodyPr/>
        <a:lstStyle/>
        <a:p>
          <a:r>
            <a:rPr lang="en-US"/>
            <a:t>Granville</a:t>
          </a:r>
        </a:p>
      </dgm:t>
    </dgm:pt>
    <dgm:pt modelId="{28751DC2-F682-4A74-8925-B4EBECBCBD29}" type="parTrans" cxnId="{B9A532FA-7CFA-46A5-A2A3-DBD845F19663}">
      <dgm:prSet/>
      <dgm:spPr/>
      <dgm:t>
        <a:bodyPr/>
        <a:lstStyle/>
        <a:p>
          <a:endParaRPr lang="en-US"/>
        </a:p>
      </dgm:t>
    </dgm:pt>
    <dgm:pt modelId="{C59D9207-DD55-4901-8FB5-3F9B7C552F49}" type="sibTrans" cxnId="{B9A532FA-7CFA-46A5-A2A3-DBD845F19663}">
      <dgm:prSet/>
      <dgm:spPr/>
      <dgm:t>
        <a:bodyPr/>
        <a:lstStyle/>
        <a:p>
          <a:endParaRPr lang="en-US"/>
        </a:p>
      </dgm:t>
    </dgm:pt>
    <dgm:pt modelId="{1D0AC63D-09A4-4F41-817E-6DFA3F15BAE2}">
      <dgm:prSet phldrT="[Text]"/>
      <dgm:spPr/>
      <dgm:t>
        <a:bodyPr/>
        <a:lstStyle/>
        <a:p>
          <a:r>
            <a:rPr lang="en-US"/>
            <a:t>Salem</a:t>
          </a:r>
        </a:p>
      </dgm:t>
    </dgm:pt>
    <dgm:pt modelId="{47CF01D2-4F1E-4A16-8048-D3DDA19ED2EF}" type="parTrans" cxnId="{2A082998-43FD-4DA5-80FF-E5917BB21416}">
      <dgm:prSet/>
      <dgm:spPr/>
      <dgm:t>
        <a:bodyPr/>
        <a:lstStyle/>
        <a:p>
          <a:endParaRPr lang="en-US"/>
        </a:p>
      </dgm:t>
    </dgm:pt>
    <dgm:pt modelId="{CE64E4D8-010A-4494-BE14-FA7A9D449F5C}" type="sibTrans" cxnId="{2A082998-43FD-4DA5-80FF-E5917BB21416}">
      <dgm:prSet/>
      <dgm:spPr/>
      <dgm:t>
        <a:bodyPr/>
        <a:lstStyle/>
        <a:p>
          <a:endParaRPr lang="en-US"/>
        </a:p>
      </dgm:t>
    </dgm:pt>
    <dgm:pt modelId="{E82A2FAA-9D2C-4DAA-9ED0-D2AC2E908655}">
      <dgm:prSet phldrT="[Text]"/>
      <dgm:spPr/>
      <dgm:t>
        <a:bodyPr/>
        <a:lstStyle/>
        <a:p>
          <a:r>
            <a:rPr lang="en-US"/>
            <a:t>Hudson Falls</a:t>
          </a:r>
        </a:p>
      </dgm:t>
    </dgm:pt>
    <dgm:pt modelId="{5DB3D8D0-FA2A-474B-A9C7-82695E44F415}" type="parTrans" cxnId="{7CA18F36-F2CA-488B-A853-B73328754258}">
      <dgm:prSet/>
      <dgm:spPr/>
      <dgm:t>
        <a:bodyPr/>
        <a:lstStyle/>
        <a:p>
          <a:endParaRPr lang="en-US"/>
        </a:p>
      </dgm:t>
    </dgm:pt>
    <dgm:pt modelId="{9125A282-5B68-4290-9F81-A638F19F640C}" type="sibTrans" cxnId="{7CA18F36-F2CA-488B-A853-B73328754258}">
      <dgm:prSet/>
      <dgm:spPr/>
      <dgm:t>
        <a:bodyPr/>
        <a:lstStyle/>
        <a:p>
          <a:endParaRPr lang="en-US"/>
        </a:p>
      </dgm:t>
    </dgm:pt>
    <dgm:pt modelId="{BFCCC9F1-1028-4257-A244-C8916F60943D}">
      <dgm:prSet phldrT="[Text]"/>
      <dgm:spPr/>
      <dgm:t>
        <a:bodyPr/>
        <a:lstStyle/>
        <a:p>
          <a:r>
            <a:rPr lang="en-US"/>
            <a:t>Cambridge</a:t>
          </a:r>
        </a:p>
      </dgm:t>
    </dgm:pt>
    <dgm:pt modelId="{FA08FD6C-5B1D-4D31-AA6D-016F6C879784}" type="parTrans" cxnId="{771BE590-363B-4E2D-85B0-D8D714F9AF04}">
      <dgm:prSet/>
      <dgm:spPr/>
      <dgm:t>
        <a:bodyPr/>
        <a:lstStyle/>
        <a:p>
          <a:endParaRPr lang="en-US"/>
        </a:p>
      </dgm:t>
    </dgm:pt>
    <dgm:pt modelId="{06D6E43C-9726-4EAA-BCDD-DB1CDB60774B}" type="sibTrans" cxnId="{771BE590-363B-4E2D-85B0-D8D714F9AF04}">
      <dgm:prSet/>
      <dgm:spPr/>
      <dgm:t>
        <a:bodyPr/>
        <a:lstStyle/>
        <a:p>
          <a:endParaRPr lang="en-US"/>
        </a:p>
      </dgm:t>
    </dgm:pt>
    <dgm:pt modelId="{E3F050BC-85E9-4730-951C-384994F11FB8}">
      <dgm:prSet phldrT="[Text]"/>
      <dgm:spPr/>
      <dgm:t>
        <a:bodyPr/>
        <a:lstStyle/>
        <a:p>
          <a:r>
            <a:rPr lang="en-US"/>
            <a:t>BOCES</a:t>
          </a:r>
        </a:p>
      </dgm:t>
    </dgm:pt>
    <dgm:pt modelId="{BBEC8E5A-FAE2-4830-BB75-1123526563E7}" type="parTrans" cxnId="{63223551-4FBF-4157-970A-3B39713EA3DE}">
      <dgm:prSet/>
      <dgm:spPr/>
      <dgm:t>
        <a:bodyPr/>
        <a:lstStyle/>
        <a:p>
          <a:endParaRPr lang="en-US"/>
        </a:p>
      </dgm:t>
    </dgm:pt>
    <dgm:pt modelId="{07D9FDE8-4BEE-43D7-8958-D01F0E1F4E57}" type="sibTrans" cxnId="{63223551-4FBF-4157-970A-3B39713EA3DE}">
      <dgm:prSet/>
      <dgm:spPr/>
      <dgm:t>
        <a:bodyPr/>
        <a:lstStyle/>
        <a:p>
          <a:endParaRPr lang="en-US"/>
        </a:p>
      </dgm:t>
    </dgm:pt>
    <dgm:pt modelId="{1CD36BE1-3DAF-45BD-8392-E29AEAFEF719}" type="pres">
      <dgm:prSet presAssocID="{89399D29-E38C-44D9-A90E-51430B6CAA14}" presName="Name0" presStyleCnt="0">
        <dgm:presLayoutVars>
          <dgm:dir/>
          <dgm:resizeHandles val="exact"/>
        </dgm:presLayoutVars>
      </dgm:prSet>
      <dgm:spPr/>
      <dgm:t>
        <a:bodyPr/>
        <a:lstStyle/>
        <a:p>
          <a:endParaRPr lang="en-US"/>
        </a:p>
      </dgm:t>
    </dgm:pt>
    <dgm:pt modelId="{B0147AB6-4241-4918-8A84-29CD59D350AB}" type="pres">
      <dgm:prSet presAssocID="{17BE1427-7050-4805-833C-558C66100A3E}" presName="node" presStyleLbl="node1" presStyleIdx="0" presStyleCnt="8">
        <dgm:presLayoutVars>
          <dgm:bulletEnabled val="1"/>
        </dgm:presLayoutVars>
      </dgm:prSet>
      <dgm:spPr/>
      <dgm:t>
        <a:bodyPr/>
        <a:lstStyle/>
        <a:p>
          <a:endParaRPr lang="en-US"/>
        </a:p>
      </dgm:t>
    </dgm:pt>
    <dgm:pt modelId="{18D92F85-7C53-48AB-906E-D8BB3824EA5D}" type="pres">
      <dgm:prSet presAssocID="{9586B7EC-EEEA-48DB-9EE9-C5B9D76C5AAD}" presName="sibTrans" presStyleLbl="sibTrans2D1" presStyleIdx="0" presStyleCnt="8"/>
      <dgm:spPr/>
      <dgm:t>
        <a:bodyPr/>
        <a:lstStyle/>
        <a:p>
          <a:endParaRPr lang="en-US"/>
        </a:p>
      </dgm:t>
    </dgm:pt>
    <dgm:pt modelId="{67B25E72-9CD1-4590-9C11-EC8E0ED61F21}" type="pres">
      <dgm:prSet presAssocID="{9586B7EC-EEEA-48DB-9EE9-C5B9D76C5AAD}" presName="connectorText" presStyleLbl="sibTrans2D1" presStyleIdx="0" presStyleCnt="8"/>
      <dgm:spPr/>
      <dgm:t>
        <a:bodyPr/>
        <a:lstStyle/>
        <a:p>
          <a:endParaRPr lang="en-US"/>
        </a:p>
      </dgm:t>
    </dgm:pt>
    <dgm:pt modelId="{11E1A112-3163-4B84-B13B-D9BA450713E1}" type="pres">
      <dgm:prSet presAssocID="{A5D28CC5-EAB7-4606-A157-886606336AC5}" presName="node" presStyleLbl="node1" presStyleIdx="1" presStyleCnt="8" custRadScaleRad="106549" custRadScaleInc="6838">
        <dgm:presLayoutVars>
          <dgm:bulletEnabled val="1"/>
        </dgm:presLayoutVars>
      </dgm:prSet>
      <dgm:spPr/>
      <dgm:t>
        <a:bodyPr/>
        <a:lstStyle/>
        <a:p>
          <a:endParaRPr lang="en-US"/>
        </a:p>
      </dgm:t>
    </dgm:pt>
    <dgm:pt modelId="{331B5C5C-BE13-401E-873A-2DF8A10325CC}" type="pres">
      <dgm:prSet presAssocID="{F0D95ACB-2858-43D9-A92E-3B8C7CE2583C}" presName="sibTrans" presStyleLbl="sibTrans2D1" presStyleIdx="1" presStyleCnt="8"/>
      <dgm:spPr/>
      <dgm:t>
        <a:bodyPr/>
        <a:lstStyle/>
        <a:p>
          <a:endParaRPr lang="en-US"/>
        </a:p>
      </dgm:t>
    </dgm:pt>
    <dgm:pt modelId="{E2775E8F-C0BA-4CB7-B70D-A51628B68CFE}" type="pres">
      <dgm:prSet presAssocID="{F0D95ACB-2858-43D9-A92E-3B8C7CE2583C}" presName="connectorText" presStyleLbl="sibTrans2D1" presStyleIdx="1" presStyleCnt="8"/>
      <dgm:spPr/>
      <dgm:t>
        <a:bodyPr/>
        <a:lstStyle/>
        <a:p>
          <a:endParaRPr lang="en-US"/>
        </a:p>
      </dgm:t>
    </dgm:pt>
    <dgm:pt modelId="{D4E97B8D-A07E-4AB6-9905-3DFF0E258085}" type="pres">
      <dgm:prSet presAssocID="{096F3AFC-9E0C-447A-907C-6A6214E1738A}" presName="node" presStyleLbl="node1" presStyleIdx="2" presStyleCnt="8">
        <dgm:presLayoutVars>
          <dgm:bulletEnabled val="1"/>
        </dgm:presLayoutVars>
      </dgm:prSet>
      <dgm:spPr/>
      <dgm:t>
        <a:bodyPr/>
        <a:lstStyle/>
        <a:p>
          <a:endParaRPr lang="en-US"/>
        </a:p>
      </dgm:t>
    </dgm:pt>
    <dgm:pt modelId="{26C282C9-1CC7-4522-8A83-8E438696139E}" type="pres">
      <dgm:prSet presAssocID="{8B909623-DD8D-4010-957A-E8628CBA7372}" presName="sibTrans" presStyleLbl="sibTrans2D1" presStyleIdx="2" presStyleCnt="8"/>
      <dgm:spPr/>
      <dgm:t>
        <a:bodyPr/>
        <a:lstStyle/>
        <a:p>
          <a:endParaRPr lang="en-US"/>
        </a:p>
      </dgm:t>
    </dgm:pt>
    <dgm:pt modelId="{39C3947D-41BB-4231-A580-9A7CB38DD40D}" type="pres">
      <dgm:prSet presAssocID="{8B909623-DD8D-4010-957A-E8628CBA7372}" presName="connectorText" presStyleLbl="sibTrans2D1" presStyleIdx="2" presStyleCnt="8"/>
      <dgm:spPr/>
      <dgm:t>
        <a:bodyPr/>
        <a:lstStyle/>
        <a:p>
          <a:endParaRPr lang="en-US"/>
        </a:p>
      </dgm:t>
    </dgm:pt>
    <dgm:pt modelId="{A6FCAA08-504C-47C4-873D-273F1D125744}" type="pres">
      <dgm:prSet presAssocID="{DBFAA49A-A75E-45EE-A9E1-689EBA4EA4C3}" presName="node" presStyleLbl="node1" presStyleIdx="3" presStyleCnt="8" custRadScaleRad="103401" custRadScaleInc="1489">
        <dgm:presLayoutVars>
          <dgm:bulletEnabled val="1"/>
        </dgm:presLayoutVars>
      </dgm:prSet>
      <dgm:spPr/>
      <dgm:t>
        <a:bodyPr/>
        <a:lstStyle/>
        <a:p>
          <a:endParaRPr lang="en-US"/>
        </a:p>
      </dgm:t>
    </dgm:pt>
    <dgm:pt modelId="{0CC48979-6E15-442D-9DF8-CA65A55231FE}" type="pres">
      <dgm:prSet presAssocID="{C59D9207-DD55-4901-8FB5-3F9B7C552F49}" presName="sibTrans" presStyleLbl="sibTrans2D1" presStyleIdx="3" presStyleCnt="8"/>
      <dgm:spPr/>
      <dgm:t>
        <a:bodyPr/>
        <a:lstStyle/>
        <a:p>
          <a:endParaRPr lang="en-US"/>
        </a:p>
      </dgm:t>
    </dgm:pt>
    <dgm:pt modelId="{06241E7F-75A3-4A8C-BC50-AD714DD4B895}" type="pres">
      <dgm:prSet presAssocID="{C59D9207-DD55-4901-8FB5-3F9B7C552F49}" presName="connectorText" presStyleLbl="sibTrans2D1" presStyleIdx="3" presStyleCnt="8"/>
      <dgm:spPr/>
      <dgm:t>
        <a:bodyPr/>
        <a:lstStyle/>
        <a:p>
          <a:endParaRPr lang="en-US"/>
        </a:p>
      </dgm:t>
    </dgm:pt>
    <dgm:pt modelId="{99676B5B-0AAA-4FC1-8401-0F33C0AFB019}" type="pres">
      <dgm:prSet presAssocID="{1D0AC63D-09A4-4F41-817E-6DFA3F15BAE2}" presName="node" presStyleLbl="node1" presStyleIdx="4" presStyleCnt="8">
        <dgm:presLayoutVars>
          <dgm:bulletEnabled val="1"/>
        </dgm:presLayoutVars>
      </dgm:prSet>
      <dgm:spPr/>
      <dgm:t>
        <a:bodyPr/>
        <a:lstStyle/>
        <a:p>
          <a:endParaRPr lang="en-US"/>
        </a:p>
      </dgm:t>
    </dgm:pt>
    <dgm:pt modelId="{AC0B2058-241D-4559-BC11-2328C236C661}" type="pres">
      <dgm:prSet presAssocID="{CE64E4D8-010A-4494-BE14-FA7A9D449F5C}" presName="sibTrans" presStyleLbl="sibTrans2D1" presStyleIdx="4" presStyleCnt="8"/>
      <dgm:spPr/>
      <dgm:t>
        <a:bodyPr/>
        <a:lstStyle/>
        <a:p>
          <a:endParaRPr lang="en-US"/>
        </a:p>
      </dgm:t>
    </dgm:pt>
    <dgm:pt modelId="{8C8F3C8E-3D75-49A4-A7FF-565D25E6EB38}" type="pres">
      <dgm:prSet presAssocID="{CE64E4D8-010A-4494-BE14-FA7A9D449F5C}" presName="connectorText" presStyleLbl="sibTrans2D1" presStyleIdx="4" presStyleCnt="8"/>
      <dgm:spPr/>
      <dgm:t>
        <a:bodyPr/>
        <a:lstStyle/>
        <a:p>
          <a:endParaRPr lang="en-US"/>
        </a:p>
      </dgm:t>
    </dgm:pt>
    <dgm:pt modelId="{1AB74B0A-1AAC-4A04-B219-55E3301263A8}" type="pres">
      <dgm:prSet presAssocID="{E82A2FAA-9D2C-4DAA-9ED0-D2AC2E908655}" presName="node" presStyleLbl="node1" presStyleIdx="5" presStyleCnt="8" custRadScaleRad="106549" custRadScaleInc="6838">
        <dgm:presLayoutVars>
          <dgm:bulletEnabled val="1"/>
        </dgm:presLayoutVars>
      </dgm:prSet>
      <dgm:spPr/>
      <dgm:t>
        <a:bodyPr/>
        <a:lstStyle/>
        <a:p>
          <a:endParaRPr lang="en-US"/>
        </a:p>
      </dgm:t>
    </dgm:pt>
    <dgm:pt modelId="{32AF6F18-E578-4D51-A784-12CD5C394E5D}" type="pres">
      <dgm:prSet presAssocID="{9125A282-5B68-4290-9F81-A638F19F640C}" presName="sibTrans" presStyleLbl="sibTrans2D1" presStyleIdx="5" presStyleCnt="8"/>
      <dgm:spPr/>
      <dgm:t>
        <a:bodyPr/>
        <a:lstStyle/>
        <a:p>
          <a:endParaRPr lang="en-US"/>
        </a:p>
      </dgm:t>
    </dgm:pt>
    <dgm:pt modelId="{3EF46636-30DF-4F4D-8B47-9FF97085535C}" type="pres">
      <dgm:prSet presAssocID="{9125A282-5B68-4290-9F81-A638F19F640C}" presName="connectorText" presStyleLbl="sibTrans2D1" presStyleIdx="5" presStyleCnt="8"/>
      <dgm:spPr/>
      <dgm:t>
        <a:bodyPr/>
        <a:lstStyle/>
        <a:p>
          <a:endParaRPr lang="en-US"/>
        </a:p>
      </dgm:t>
    </dgm:pt>
    <dgm:pt modelId="{FFBC2528-D833-428C-BD07-4FDC64D0782C}" type="pres">
      <dgm:prSet presAssocID="{BFCCC9F1-1028-4257-A244-C8916F60943D}" presName="node" presStyleLbl="node1" presStyleIdx="6" presStyleCnt="8">
        <dgm:presLayoutVars>
          <dgm:bulletEnabled val="1"/>
        </dgm:presLayoutVars>
      </dgm:prSet>
      <dgm:spPr/>
      <dgm:t>
        <a:bodyPr/>
        <a:lstStyle/>
        <a:p>
          <a:endParaRPr lang="en-US"/>
        </a:p>
      </dgm:t>
    </dgm:pt>
    <dgm:pt modelId="{E7FB8C69-2028-43B8-AC71-3A6FCEA40269}" type="pres">
      <dgm:prSet presAssocID="{06D6E43C-9726-4EAA-BCDD-DB1CDB60774B}" presName="sibTrans" presStyleLbl="sibTrans2D1" presStyleIdx="6" presStyleCnt="8"/>
      <dgm:spPr/>
      <dgm:t>
        <a:bodyPr/>
        <a:lstStyle/>
        <a:p>
          <a:endParaRPr lang="en-US"/>
        </a:p>
      </dgm:t>
    </dgm:pt>
    <dgm:pt modelId="{D13E051E-BE8A-4DD8-98F3-DE4733D19A66}" type="pres">
      <dgm:prSet presAssocID="{06D6E43C-9726-4EAA-BCDD-DB1CDB60774B}" presName="connectorText" presStyleLbl="sibTrans2D1" presStyleIdx="6" presStyleCnt="8"/>
      <dgm:spPr/>
      <dgm:t>
        <a:bodyPr/>
        <a:lstStyle/>
        <a:p>
          <a:endParaRPr lang="en-US"/>
        </a:p>
      </dgm:t>
    </dgm:pt>
    <dgm:pt modelId="{2E1C6196-B726-4E85-A2AA-6A51441E16AC}" type="pres">
      <dgm:prSet presAssocID="{E3F050BC-85E9-4730-951C-384994F11FB8}" presName="node" presStyleLbl="node1" presStyleIdx="7" presStyleCnt="8" custRadScaleRad="99986" custRadScaleInc="-7258">
        <dgm:presLayoutVars>
          <dgm:bulletEnabled val="1"/>
        </dgm:presLayoutVars>
      </dgm:prSet>
      <dgm:spPr/>
      <dgm:t>
        <a:bodyPr/>
        <a:lstStyle/>
        <a:p>
          <a:endParaRPr lang="en-US"/>
        </a:p>
      </dgm:t>
    </dgm:pt>
    <dgm:pt modelId="{B1E8967F-4FBA-4079-BC5E-73B1A7879435}" type="pres">
      <dgm:prSet presAssocID="{07D9FDE8-4BEE-43D7-8958-D01F0E1F4E57}" presName="sibTrans" presStyleLbl="sibTrans2D1" presStyleIdx="7" presStyleCnt="8"/>
      <dgm:spPr/>
      <dgm:t>
        <a:bodyPr/>
        <a:lstStyle/>
        <a:p>
          <a:endParaRPr lang="en-US"/>
        </a:p>
      </dgm:t>
    </dgm:pt>
    <dgm:pt modelId="{DAF919AF-BF95-4CDC-A1C7-CC6DDD6AE4F6}" type="pres">
      <dgm:prSet presAssocID="{07D9FDE8-4BEE-43D7-8958-D01F0E1F4E57}" presName="connectorText" presStyleLbl="sibTrans2D1" presStyleIdx="7" presStyleCnt="8"/>
      <dgm:spPr/>
      <dgm:t>
        <a:bodyPr/>
        <a:lstStyle/>
        <a:p>
          <a:endParaRPr lang="en-US"/>
        </a:p>
      </dgm:t>
    </dgm:pt>
  </dgm:ptLst>
  <dgm:cxnLst>
    <dgm:cxn modelId="{AD56FB4C-2607-47DA-8EFF-822D4416913C}" type="presOf" srcId="{1D0AC63D-09A4-4F41-817E-6DFA3F15BAE2}" destId="{99676B5B-0AAA-4FC1-8401-0F33C0AFB019}" srcOrd="0" destOrd="0" presId="urn:microsoft.com/office/officeart/2005/8/layout/cycle7"/>
    <dgm:cxn modelId="{0FCDC170-8FA7-42D0-B16A-672075AF2AD6}" type="presOf" srcId="{06D6E43C-9726-4EAA-BCDD-DB1CDB60774B}" destId="{E7FB8C69-2028-43B8-AC71-3A6FCEA40269}" srcOrd="0" destOrd="0" presId="urn:microsoft.com/office/officeart/2005/8/layout/cycle7"/>
    <dgm:cxn modelId="{91BD4817-6BCA-40F6-9C41-40D417CF53F4}" type="presOf" srcId="{CE64E4D8-010A-4494-BE14-FA7A9D449F5C}" destId="{8C8F3C8E-3D75-49A4-A7FF-565D25E6EB38}" srcOrd="1" destOrd="0" presId="urn:microsoft.com/office/officeart/2005/8/layout/cycle7"/>
    <dgm:cxn modelId="{6163EEA6-2D2B-4AD2-A2EC-5EF19AAE524A}" type="presOf" srcId="{E82A2FAA-9D2C-4DAA-9ED0-D2AC2E908655}" destId="{1AB74B0A-1AAC-4A04-B219-55E3301263A8}" srcOrd="0" destOrd="0" presId="urn:microsoft.com/office/officeart/2005/8/layout/cycle7"/>
    <dgm:cxn modelId="{EE8B51C1-1FA2-447F-97B6-5A6A6AA047C8}" srcId="{89399D29-E38C-44D9-A90E-51430B6CAA14}" destId="{096F3AFC-9E0C-447A-907C-6A6214E1738A}" srcOrd="2" destOrd="0" parTransId="{B793C5ED-08D4-427A-9671-F85F2AC408AA}" sibTransId="{8B909623-DD8D-4010-957A-E8628CBA7372}"/>
    <dgm:cxn modelId="{6EA942EC-7834-4415-B704-349B139EF340}" type="presOf" srcId="{9125A282-5B68-4290-9F81-A638F19F640C}" destId="{3EF46636-30DF-4F4D-8B47-9FF97085535C}" srcOrd="1" destOrd="0" presId="urn:microsoft.com/office/officeart/2005/8/layout/cycle7"/>
    <dgm:cxn modelId="{8E8549DC-D6C5-407C-9871-83A03564B1F0}" type="presOf" srcId="{8B909623-DD8D-4010-957A-E8628CBA7372}" destId="{26C282C9-1CC7-4522-8A83-8E438696139E}" srcOrd="0" destOrd="0" presId="urn:microsoft.com/office/officeart/2005/8/layout/cycle7"/>
    <dgm:cxn modelId="{A4416122-A587-4D22-B9DA-5ED8116C2ACC}" type="presOf" srcId="{06D6E43C-9726-4EAA-BCDD-DB1CDB60774B}" destId="{D13E051E-BE8A-4DD8-98F3-DE4733D19A66}" srcOrd="1" destOrd="0" presId="urn:microsoft.com/office/officeart/2005/8/layout/cycle7"/>
    <dgm:cxn modelId="{E052D590-C9C6-4126-9599-A619E085B2C8}" type="presOf" srcId="{CE64E4D8-010A-4494-BE14-FA7A9D449F5C}" destId="{AC0B2058-241D-4559-BC11-2328C236C661}" srcOrd="0" destOrd="0" presId="urn:microsoft.com/office/officeart/2005/8/layout/cycle7"/>
    <dgm:cxn modelId="{7CA18F36-F2CA-488B-A853-B73328754258}" srcId="{89399D29-E38C-44D9-A90E-51430B6CAA14}" destId="{E82A2FAA-9D2C-4DAA-9ED0-D2AC2E908655}" srcOrd="5" destOrd="0" parTransId="{5DB3D8D0-FA2A-474B-A9C7-82695E44F415}" sibTransId="{9125A282-5B68-4290-9F81-A638F19F640C}"/>
    <dgm:cxn modelId="{8010AA56-EE6D-41E8-8594-498AA370484F}" type="presOf" srcId="{07D9FDE8-4BEE-43D7-8958-D01F0E1F4E57}" destId="{B1E8967F-4FBA-4079-BC5E-73B1A7879435}" srcOrd="0" destOrd="0" presId="urn:microsoft.com/office/officeart/2005/8/layout/cycle7"/>
    <dgm:cxn modelId="{1E77A114-0F55-495F-A36F-FA8BA07B29FC}" type="presOf" srcId="{DBFAA49A-A75E-45EE-A9E1-689EBA4EA4C3}" destId="{A6FCAA08-504C-47C4-873D-273F1D125744}" srcOrd="0" destOrd="0" presId="urn:microsoft.com/office/officeart/2005/8/layout/cycle7"/>
    <dgm:cxn modelId="{24211F36-AAB3-4C82-AC98-0CFC82366E55}" type="presOf" srcId="{C59D9207-DD55-4901-8FB5-3F9B7C552F49}" destId="{0CC48979-6E15-442D-9DF8-CA65A55231FE}" srcOrd="0" destOrd="0" presId="urn:microsoft.com/office/officeart/2005/8/layout/cycle7"/>
    <dgm:cxn modelId="{CDADD708-B72E-4CC2-ACFE-ECF304197DFC}" type="presOf" srcId="{F0D95ACB-2858-43D9-A92E-3B8C7CE2583C}" destId="{E2775E8F-C0BA-4CB7-B70D-A51628B68CFE}" srcOrd="1" destOrd="0" presId="urn:microsoft.com/office/officeart/2005/8/layout/cycle7"/>
    <dgm:cxn modelId="{C64B7A49-E197-4B97-80C6-CE56B18AC60B}" type="presOf" srcId="{BFCCC9F1-1028-4257-A244-C8916F60943D}" destId="{FFBC2528-D833-428C-BD07-4FDC64D0782C}" srcOrd="0" destOrd="0" presId="urn:microsoft.com/office/officeart/2005/8/layout/cycle7"/>
    <dgm:cxn modelId="{4721A142-01E2-49EC-992F-B12C0F3BD367}" type="presOf" srcId="{A5D28CC5-EAB7-4606-A157-886606336AC5}" destId="{11E1A112-3163-4B84-B13B-D9BA450713E1}" srcOrd="0" destOrd="0" presId="urn:microsoft.com/office/officeart/2005/8/layout/cycle7"/>
    <dgm:cxn modelId="{EC3123CD-AF93-475E-8849-C117CF0AE948}" type="presOf" srcId="{9586B7EC-EEEA-48DB-9EE9-C5B9D76C5AAD}" destId="{67B25E72-9CD1-4590-9C11-EC8E0ED61F21}" srcOrd="1" destOrd="0" presId="urn:microsoft.com/office/officeart/2005/8/layout/cycle7"/>
    <dgm:cxn modelId="{63223551-4FBF-4157-970A-3B39713EA3DE}" srcId="{89399D29-E38C-44D9-A90E-51430B6CAA14}" destId="{E3F050BC-85E9-4730-951C-384994F11FB8}" srcOrd="7" destOrd="0" parTransId="{BBEC8E5A-FAE2-4830-BB75-1123526563E7}" sibTransId="{07D9FDE8-4BEE-43D7-8958-D01F0E1F4E57}"/>
    <dgm:cxn modelId="{B9A532FA-7CFA-46A5-A2A3-DBD845F19663}" srcId="{89399D29-E38C-44D9-A90E-51430B6CAA14}" destId="{DBFAA49A-A75E-45EE-A9E1-689EBA4EA4C3}" srcOrd="3" destOrd="0" parTransId="{28751DC2-F682-4A74-8925-B4EBECBCBD29}" sibTransId="{C59D9207-DD55-4901-8FB5-3F9B7C552F49}"/>
    <dgm:cxn modelId="{1E803927-46B2-4312-BE51-BAA90E93E2D5}" type="presOf" srcId="{8B909623-DD8D-4010-957A-E8628CBA7372}" destId="{39C3947D-41BB-4231-A580-9A7CB38DD40D}" srcOrd="1" destOrd="0" presId="urn:microsoft.com/office/officeart/2005/8/layout/cycle7"/>
    <dgm:cxn modelId="{2A082998-43FD-4DA5-80FF-E5917BB21416}" srcId="{89399D29-E38C-44D9-A90E-51430B6CAA14}" destId="{1D0AC63D-09A4-4F41-817E-6DFA3F15BAE2}" srcOrd="4" destOrd="0" parTransId="{47CF01D2-4F1E-4A16-8048-D3DDA19ED2EF}" sibTransId="{CE64E4D8-010A-4494-BE14-FA7A9D449F5C}"/>
    <dgm:cxn modelId="{C1928373-DDF6-425C-A36F-9917CF18013D}" type="presOf" srcId="{F0D95ACB-2858-43D9-A92E-3B8C7CE2583C}" destId="{331B5C5C-BE13-401E-873A-2DF8A10325CC}" srcOrd="0" destOrd="0" presId="urn:microsoft.com/office/officeart/2005/8/layout/cycle7"/>
    <dgm:cxn modelId="{FBA043FF-96CF-462B-A242-04C3D0954C64}" type="presOf" srcId="{17BE1427-7050-4805-833C-558C66100A3E}" destId="{B0147AB6-4241-4918-8A84-29CD59D350AB}" srcOrd="0" destOrd="0" presId="urn:microsoft.com/office/officeart/2005/8/layout/cycle7"/>
    <dgm:cxn modelId="{60865819-7913-4A12-A5EE-EEDAE38F502F}" srcId="{89399D29-E38C-44D9-A90E-51430B6CAA14}" destId="{A5D28CC5-EAB7-4606-A157-886606336AC5}" srcOrd="1" destOrd="0" parTransId="{7BE0222A-EB64-423E-88E1-CE4B4D9EAAD3}" sibTransId="{F0D95ACB-2858-43D9-A92E-3B8C7CE2583C}"/>
    <dgm:cxn modelId="{771BE590-363B-4E2D-85B0-D8D714F9AF04}" srcId="{89399D29-E38C-44D9-A90E-51430B6CAA14}" destId="{BFCCC9F1-1028-4257-A244-C8916F60943D}" srcOrd="6" destOrd="0" parTransId="{FA08FD6C-5B1D-4D31-AA6D-016F6C879784}" sibTransId="{06D6E43C-9726-4EAA-BCDD-DB1CDB60774B}"/>
    <dgm:cxn modelId="{2A27EA7C-BA09-4E21-94E0-FBEDDF837FF7}" type="presOf" srcId="{9586B7EC-EEEA-48DB-9EE9-C5B9D76C5AAD}" destId="{18D92F85-7C53-48AB-906E-D8BB3824EA5D}" srcOrd="0" destOrd="0" presId="urn:microsoft.com/office/officeart/2005/8/layout/cycle7"/>
    <dgm:cxn modelId="{AB52C64A-F7FD-415C-98CF-737CD1CEC98C}" type="presOf" srcId="{89399D29-E38C-44D9-A90E-51430B6CAA14}" destId="{1CD36BE1-3DAF-45BD-8392-E29AEAFEF719}" srcOrd="0" destOrd="0" presId="urn:microsoft.com/office/officeart/2005/8/layout/cycle7"/>
    <dgm:cxn modelId="{110D3CBD-CD15-40B4-9F20-052FA3FF4C68}" srcId="{89399D29-E38C-44D9-A90E-51430B6CAA14}" destId="{17BE1427-7050-4805-833C-558C66100A3E}" srcOrd="0" destOrd="0" parTransId="{131D9026-89DC-4BA1-A08B-976E11477B94}" sibTransId="{9586B7EC-EEEA-48DB-9EE9-C5B9D76C5AAD}"/>
    <dgm:cxn modelId="{7358FAF9-1DFF-48B9-85BC-C0E1D158B5FC}" type="presOf" srcId="{C59D9207-DD55-4901-8FB5-3F9B7C552F49}" destId="{06241E7F-75A3-4A8C-BC50-AD714DD4B895}" srcOrd="1" destOrd="0" presId="urn:microsoft.com/office/officeart/2005/8/layout/cycle7"/>
    <dgm:cxn modelId="{31FB2E57-00AA-496C-AB4D-6272DE5962A7}" type="presOf" srcId="{07D9FDE8-4BEE-43D7-8958-D01F0E1F4E57}" destId="{DAF919AF-BF95-4CDC-A1C7-CC6DDD6AE4F6}" srcOrd="1" destOrd="0" presId="urn:microsoft.com/office/officeart/2005/8/layout/cycle7"/>
    <dgm:cxn modelId="{8525CD29-0D76-42A9-94BC-6F9E8B2B2F91}" type="presOf" srcId="{E3F050BC-85E9-4730-951C-384994F11FB8}" destId="{2E1C6196-B726-4E85-A2AA-6A51441E16AC}" srcOrd="0" destOrd="0" presId="urn:microsoft.com/office/officeart/2005/8/layout/cycle7"/>
    <dgm:cxn modelId="{356E12D6-28A7-4E3F-A5D0-F3F7D9D1B470}" type="presOf" srcId="{9125A282-5B68-4290-9F81-A638F19F640C}" destId="{32AF6F18-E578-4D51-A784-12CD5C394E5D}" srcOrd="0" destOrd="0" presId="urn:microsoft.com/office/officeart/2005/8/layout/cycle7"/>
    <dgm:cxn modelId="{058B6A9E-EB0C-402B-AB1F-989F23BA08B0}" type="presOf" srcId="{096F3AFC-9E0C-447A-907C-6A6214E1738A}" destId="{D4E97B8D-A07E-4AB6-9905-3DFF0E258085}" srcOrd="0" destOrd="0" presId="urn:microsoft.com/office/officeart/2005/8/layout/cycle7"/>
    <dgm:cxn modelId="{0E9BCA90-A4FE-4074-9515-504B1C47C897}" type="presParOf" srcId="{1CD36BE1-3DAF-45BD-8392-E29AEAFEF719}" destId="{B0147AB6-4241-4918-8A84-29CD59D350AB}" srcOrd="0" destOrd="0" presId="urn:microsoft.com/office/officeart/2005/8/layout/cycle7"/>
    <dgm:cxn modelId="{71CEE1E5-5F1F-4A8F-8943-C7EEB87EEDAA}" type="presParOf" srcId="{1CD36BE1-3DAF-45BD-8392-E29AEAFEF719}" destId="{18D92F85-7C53-48AB-906E-D8BB3824EA5D}" srcOrd="1" destOrd="0" presId="urn:microsoft.com/office/officeart/2005/8/layout/cycle7"/>
    <dgm:cxn modelId="{EB262F40-C2DB-499B-A632-94CA202D1CFC}" type="presParOf" srcId="{18D92F85-7C53-48AB-906E-D8BB3824EA5D}" destId="{67B25E72-9CD1-4590-9C11-EC8E0ED61F21}" srcOrd="0" destOrd="0" presId="urn:microsoft.com/office/officeart/2005/8/layout/cycle7"/>
    <dgm:cxn modelId="{13E7181F-6D08-48CF-8C1A-8AE7A6286F7D}" type="presParOf" srcId="{1CD36BE1-3DAF-45BD-8392-E29AEAFEF719}" destId="{11E1A112-3163-4B84-B13B-D9BA450713E1}" srcOrd="2" destOrd="0" presId="urn:microsoft.com/office/officeart/2005/8/layout/cycle7"/>
    <dgm:cxn modelId="{F573620C-2441-4066-9C92-9981362A6C58}" type="presParOf" srcId="{1CD36BE1-3DAF-45BD-8392-E29AEAFEF719}" destId="{331B5C5C-BE13-401E-873A-2DF8A10325CC}" srcOrd="3" destOrd="0" presId="urn:microsoft.com/office/officeart/2005/8/layout/cycle7"/>
    <dgm:cxn modelId="{7A47862F-0121-4FB3-A786-96EA2AC992DF}" type="presParOf" srcId="{331B5C5C-BE13-401E-873A-2DF8A10325CC}" destId="{E2775E8F-C0BA-4CB7-B70D-A51628B68CFE}" srcOrd="0" destOrd="0" presId="urn:microsoft.com/office/officeart/2005/8/layout/cycle7"/>
    <dgm:cxn modelId="{E63E5D0B-B67F-4ABC-9071-428843B9E3FB}" type="presParOf" srcId="{1CD36BE1-3DAF-45BD-8392-E29AEAFEF719}" destId="{D4E97B8D-A07E-4AB6-9905-3DFF0E258085}" srcOrd="4" destOrd="0" presId="urn:microsoft.com/office/officeart/2005/8/layout/cycle7"/>
    <dgm:cxn modelId="{BEB2D280-CD24-40C1-B41F-3BE50DC89B24}" type="presParOf" srcId="{1CD36BE1-3DAF-45BD-8392-E29AEAFEF719}" destId="{26C282C9-1CC7-4522-8A83-8E438696139E}" srcOrd="5" destOrd="0" presId="urn:microsoft.com/office/officeart/2005/8/layout/cycle7"/>
    <dgm:cxn modelId="{F24A4B7F-928B-4A52-B3D9-C5E7820B4B45}" type="presParOf" srcId="{26C282C9-1CC7-4522-8A83-8E438696139E}" destId="{39C3947D-41BB-4231-A580-9A7CB38DD40D}" srcOrd="0" destOrd="0" presId="urn:microsoft.com/office/officeart/2005/8/layout/cycle7"/>
    <dgm:cxn modelId="{7CDB1143-929B-4986-A6EC-8226384DA2BF}" type="presParOf" srcId="{1CD36BE1-3DAF-45BD-8392-E29AEAFEF719}" destId="{A6FCAA08-504C-47C4-873D-273F1D125744}" srcOrd="6" destOrd="0" presId="urn:microsoft.com/office/officeart/2005/8/layout/cycle7"/>
    <dgm:cxn modelId="{F1AB3AB7-D737-400F-8B35-DEA4DF636C5B}" type="presParOf" srcId="{1CD36BE1-3DAF-45BD-8392-E29AEAFEF719}" destId="{0CC48979-6E15-442D-9DF8-CA65A55231FE}" srcOrd="7" destOrd="0" presId="urn:microsoft.com/office/officeart/2005/8/layout/cycle7"/>
    <dgm:cxn modelId="{2EF54B6A-1204-4130-9965-400C546D93E6}" type="presParOf" srcId="{0CC48979-6E15-442D-9DF8-CA65A55231FE}" destId="{06241E7F-75A3-4A8C-BC50-AD714DD4B895}" srcOrd="0" destOrd="0" presId="urn:microsoft.com/office/officeart/2005/8/layout/cycle7"/>
    <dgm:cxn modelId="{B26DB2CA-D8F5-43B5-9501-88076329959B}" type="presParOf" srcId="{1CD36BE1-3DAF-45BD-8392-E29AEAFEF719}" destId="{99676B5B-0AAA-4FC1-8401-0F33C0AFB019}" srcOrd="8" destOrd="0" presId="urn:microsoft.com/office/officeart/2005/8/layout/cycle7"/>
    <dgm:cxn modelId="{85F0C30C-99AF-4DBB-B3B8-EEEDD6F6F10A}" type="presParOf" srcId="{1CD36BE1-3DAF-45BD-8392-E29AEAFEF719}" destId="{AC0B2058-241D-4559-BC11-2328C236C661}" srcOrd="9" destOrd="0" presId="urn:microsoft.com/office/officeart/2005/8/layout/cycle7"/>
    <dgm:cxn modelId="{FAC1E349-3BE4-4175-8AD3-AE470E5D692F}" type="presParOf" srcId="{AC0B2058-241D-4559-BC11-2328C236C661}" destId="{8C8F3C8E-3D75-49A4-A7FF-565D25E6EB38}" srcOrd="0" destOrd="0" presId="urn:microsoft.com/office/officeart/2005/8/layout/cycle7"/>
    <dgm:cxn modelId="{D22475B3-06C3-462D-ACCB-DE15987585E1}" type="presParOf" srcId="{1CD36BE1-3DAF-45BD-8392-E29AEAFEF719}" destId="{1AB74B0A-1AAC-4A04-B219-55E3301263A8}" srcOrd="10" destOrd="0" presId="urn:microsoft.com/office/officeart/2005/8/layout/cycle7"/>
    <dgm:cxn modelId="{6F49E167-110D-4DB9-96D3-2E34278BB725}" type="presParOf" srcId="{1CD36BE1-3DAF-45BD-8392-E29AEAFEF719}" destId="{32AF6F18-E578-4D51-A784-12CD5C394E5D}" srcOrd="11" destOrd="0" presId="urn:microsoft.com/office/officeart/2005/8/layout/cycle7"/>
    <dgm:cxn modelId="{0E6B780C-4025-475A-81E4-34023453C5DA}" type="presParOf" srcId="{32AF6F18-E578-4D51-A784-12CD5C394E5D}" destId="{3EF46636-30DF-4F4D-8B47-9FF97085535C}" srcOrd="0" destOrd="0" presId="urn:microsoft.com/office/officeart/2005/8/layout/cycle7"/>
    <dgm:cxn modelId="{2617978F-6D36-45E9-B2AA-DC4D583EDDEF}" type="presParOf" srcId="{1CD36BE1-3DAF-45BD-8392-E29AEAFEF719}" destId="{FFBC2528-D833-428C-BD07-4FDC64D0782C}" srcOrd="12" destOrd="0" presId="urn:microsoft.com/office/officeart/2005/8/layout/cycle7"/>
    <dgm:cxn modelId="{96296C13-42D1-4368-A80C-ED9A7FF392D3}" type="presParOf" srcId="{1CD36BE1-3DAF-45BD-8392-E29AEAFEF719}" destId="{E7FB8C69-2028-43B8-AC71-3A6FCEA40269}" srcOrd="13" destOrd="0" presId="urn:microsoft.com/office/officeart/2005/8/layout/cycle7"/>
    <dgm:cxn modelId="{A0BDD996-4B47-4CC7-A907-451736DC8D19}" type="presParOf" srcId="{E7FB8C69-2028-43B8-AC71-3A6FCEA40269}" destId="{D13E051E-BE8A-4DD8-98F3-DE4733D19A66}" srcOrd="0" destOrd="0" presId="urn:microsoft.com/office/officeart/2005/8/layout/cycle7"/>
    <dgm:cxn modelId="{C622494E-EE43-4B60-82C2-A0E552A90373}" type="presParOf" srcId="{1CD36BE1-3DAF-45BD-8392-E29AEAFEF719}" destId="{2E1C6196-B726-4E85-A2AA-6A51441E16AC}" srcOrd="14" destOrd="0" presId="urn:microsoft.com/office/officeart/2005/8/layout/cycle7"/>
    <dgm:cxn modelId="{614E0C12-8728-48AB-8FE8-F364884D04F2}" type="presParOf" srcId="{1CD36BE1-3DAF-45BD-8392-E29AEAFEF719}" destId="{B1E8967F-4FBA-4079-BC5E-73B1A7879435}" srcOrd="15" destOrd="0" presId="urn:microsoft.com/office/officeart/2005/8/layout/cycle7"/>
    <dgm:cxn modelId="{8A5AA20C-9AD1-4138-A991-2CFB3FE2FBBE}" type="presParOf" srcId="{B1E8967F-4FBA-4079-BC5E-73B1A7879435}" destId="{DAF919AF-BF95-4CDC-A1C7-CC6DDD6AE4F6}"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857457-B6AE-4261-AB96-A7385A436584}">
      <dsp:nvSpPr>
        <dsp:cNvPr id="0" name=""/>
        <dsp:cNvSpPr/>
      </dsp:nvSpPr>
      <dsp:spPr>
        <a:xfrm>
          <a:off x="3039" y="1428523"/>
          <a:ext cx="1095642" cy="9529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Independence</a:t>
          </a:r>
          <a:endParaRPr lang="en-US" sz="1200" kern="1200" dirty="0"/>
        </a:p>
      </dsp:txBody>
      <dsp:txXfrm>
        <a:off x="3039" y="1428523"/>
        <a:ext cx="1095642" cy="952953"/>
      </dsp:txXfrm>
    </dsp:sp>
    <dsp:sp modelId="{580D8305-2F63-49B5-85AD-E85E20FC40CC}">
      <dsp:nvSpPr>
        <dsp:cNvPr id="0" name=""/>
        <dsp:cNvSpPr/>
      </dsp:nvSpPr>
      <dsp:spPr>
        <a:xfrm>
          <a:off x="1221296" y="1708056"/>
          <a:ext cx="409133" cy="3938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1221296" y="1708056"/>
        <a:ext cx="409133" cy="393887"/>
      </dsp:txXfrm>
    </dsp:sp>
    <dsp:sp modelId="{A4E24942-C57D-403D-971F-5B7CEC95D126}">
      <dsp:nvSpPr>
        <dsp:cNvPr id="0" name=""/>
        <dsp:cNvSpPr/>
      </dsp:nvSpPr>
      <dsp:spPr>
        <a:xfrm>
          <a:off x="1733985" y="1428523"/>
          <a:ext cx="1588256" cy="9529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Shared Programs and Services</a:t>
          </a:r>
          <a:endParaRPr lang="en-US" sz="1200" kern="1200" dirty="0"/>
        </a:p>
      </dsp:txBody>
      <dsp:txXfrm>
        <a:off x="1733985" y="1428523"/>
        <a:ext cx="1588256" cy="952953"/>
      </dsp:txXfrm>
    </dsp:sp>
    <dsp:sp modelId="{D96AAFCD-EE9A-4FA7-BDF8-4B95ED43507F}">
      <dsp:nvSpPr>
        <dsp:cNvPr id="0" name=""/>
        <dsp:cNvSpPr/>
      </dsp:nvSpPr>
      <dsp:spPr>
        <a:xfrm>
          <a:off x="3481067" y="1708056"/>
          <a:ext cx="336710" cy="3938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3481067" y="1708056"/>
        <a:ext cx="336710" cy="393887"/>
      </dsp:txXfrm>
    </dsp:sp>
    <dsp:sp modelId="{54D9232C-F5B4-43FE-984A-A317DD976F9B}">
      <dsp:nvSpPr>
        <dsp:cNvPr id="0" name=""/>
        <dsp:cNvSpPr/>
      </dsp:nvSpPr>
      <dsp:spPr>
        <a:xfrm>
          <a:off x="3957544" y="1428523"/>
          <a:ext cx="1588256" cy="9529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 Tuition Based Schools or Regional Schools</a:t>
          </a:r>
          <a:endParaRPr lang="en-US" sz="1200" kern="1200" dirty="0"/>
        </a:p>
      </dsp:txBody>
      <dsp:txXfrm>
        <a:off x="3957544" y="1428523"/>
        <a:ext cx="1588256" cy="952953"/>
      </dsp:txXfrm>
    </dsp:sp>
    <dsp:sp modelId="{79320182-4A9D-43DA-9330-2DC728E7F982}">
      <dsp:nvSpPr>
        <dsp:cNvPr id="0" name=""/>
        <dsp:cNvSpPr/>
      </dsp:nvSpPr>
      <dsp:spPr>
        <a:xfrm rot="21519931">
          <a:off x="5705340" y="1681898"/>
          <a:ext cx="338413" cy="3938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rot="21519931">
        <a:off x="5705340" y="1681898"/>
        <a:ext cx="338413" cy="393887"/>
      </dsp:txXfrm>
    </dsp:sp>
    <dsp:sp modelId="{E676E608-DB3F-4149-9484-97BDDCE597D8}">
      <dsp:nvSpPr>
        <dsp:cNvPr id="0" name=""/>
        <dsp:cNvSpPr/>
      </dsp:nvSpPr>
      <dsp:spPr>
        <a:xfrm>
          <a:off x="6184143" y="1376653"/>
          <a:ext cx="1588256" cy="9529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Consolidation/Merger</a:t>
          </a:r>
          <a:endParaRPr lang="en-US" sz="1200" kern="1200" dirty="0"/>
        </a:p>
      </dsp:txBody>
      <dsp:txXfrm>
        <a:off x="6184143" y="1376653"/>
        <a:ext cx="1588256" cy="9529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B20F5-1E19-468F-9A83-12D46AF606E9}">
      <dsp:nvSpPr>
        <dsp:cNvPr id="0" name=""/>
        <dsp:cNvSpPr/>
      </dsp:nvSpPr>
      <dsp:spPr>
        <a:xfrm>
          <a:off x="3573326" y="3395"/>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Argyle</a:t>
          </a:r>
        </a:p>
      </dsp:txBody>
      <dsp:txXfrm>
        <a:off x="3573326" y="3395"/>
        <a:ext cx="1082947" cy="703916"/>
      </dsp:txXfrm>
    </dsp:sp>
    <dsp:sp modelId="{2A5BB9AC-630F-4F4A-8DB1-023137C0413D}">
      <dsp:nvSpPr>
        <dsp:cNvPr id="0" name=""/>
        <dsp:cNvSpPr/>
      </dsp:nvSpPr>
      <dsp:spPr>
        <a:xfrm>
          <a:off x="2107793" y="355353"/>
          <a:ext cx="4014012" cy="4014012"/>
        </a:xfrm>
        <a:custGeom>
          <a:avLst/>
          <a:gdLst/>
          <a:ahLst/>
          <a:cxnLst/>
          <a:rect l="0" t="0" r="0" b="0"/>
          <a:pathLst>
            <a:path>
              <a:moveTo>
                <a:pt x="2555628" y="76439"/>
              </a:moveTo>
              <a:arcTo wR="2007006" hR="2007006" stAng="17151836" swAng="12541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958DF2-D9EC-4545-B500-627DD22C55C3}">
      <dsp:nvSpPr>
        <dsp:cNvPr id="0" name=""/>
        <dsp:cNvSpPr/>
      </dsp:nvSpPr>
      <dsp:spPr>
        <a:xfrm>
          <a:off x="5142466" y="759053"/>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Cambridge</a:t>
          </a:r>
        </a:p>
      </dsp:txBody>
      <dsp:txXfrm>
        <a:off x="5142466" y="759053"/>
        <a:ext cx="1082947" cy="703916"/>
      </dsp:txXfrm>
    </dsp:sp>
    <dsp:sp modelId="{E993D4AF-F753-45C6-8E21-8C8E0EC4818B}">
      <dsp:nvSpPr>
        <dsp:cNvPr id="0" name=""/>
        <dsp:cNvSpPr/>
      </dsp:nvSpPr>
      <dsp:spPr>
        <a:xfrm>
          <a:off x="2107793" y="355353"/>
          <a:ext cx="4014012" cy="4014012"/>
        </a:xfrm>
        <a:custGeom>
          <a:avLst/>
          <a:gdLst/>
          <a:ahLst/>
          <a:cxnLst/>
          <a:rect l="0" t="0" r="0" b="0"/>
          <a:pathLst>
            <a:path>
              <a:moveTo>
                <a:pt x="3805741" y="1116711"/>
              </a:moveTo>
              <a:arcTo wR="2007006" hR="2007006" stAng="20019997" swAng="17247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937036-1C9F-4570-8E7B-E3C702543132}">
      <dsp:nvSpPr>
        <dsp:cNvPr id="0" name=""/>
        <dsp:cNvSpPr/>
      </dsp:nvSpPr>
      <dsp:spPr>
        <a:xfrm>
          <a:off x="5530012" y="2457002"/>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Fort Ann</a:t>
          </a:r>
        </a:p>
      </dsp:txBody>
      <dsp:txXfrm>
        <a:off x="5530012" y="2457002"/>
        <a:ext cx="1082947" cy="703916"/>
      </dsp:txXfrm>
    </dsp:sp>
    <dsp:sp modelId="{5A4BFCA1-1012-4288-A2F7-74E5501AFCC5}">
      <dsp:nvSpPr>
        <dsp:cNvPr id="0" name=""/>
        <dsp:cNvSpPr/>
      </dsp:nvSpPr>
      <dsp:spPr>
        <a:xfrm>
          <a:off x="2107793" y="355353"/>
          <a:ext cx="4014012" cy="4014012"/>
        </a:xfrm>
        <a:custGeom>
          <a:avLst/>
          <a:gdLst/>
          <a:ahLst/>
          <a:cxnLst/>
          <a:rect l="0" t="0" r="0" b="0"/>
          <a:pathLst>
            <a:path>
              <a:moveTo>
                <a:pt x="3845094" y="2812923"/>
              </a:moveTo>
              <a:arcTo wR="2007006" hR="2007006" stAng="1420514" swAng="135688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34E162-8719-4A39-A10A-D3529707CD52}">
      <dsp:nvSpPr>
        <dsp:cNvPr id="0" name=""/>
        <dsp:cNvSpPr/>
      </dsp:nvSpPr>
      <dsp:spPr>
        <a:xfrm>
          <a:off x="4444133" y="3818651"/>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Granville</a:t>
          </a:r>
        </a:p>
      </dsp:txBody>
      <dsp:txXfrm>
        <a:off x="4444133" y="3818651"/>
        <a:ext cx="1082947" cy="703916"/>
      </dsp:txXfrm>
    </dsp:sp>
    <dsp:sp modelId="{960EA661-C3E8-4B97-BBC6-94317B3D7A6B}">
      <dsp:nvSpPr>
        <dsp:cNvPr id="0" name=""/>
        <dsp:cNvSpPr/>
      </dsp:nvSpPr>
      <dsp:spPr>
        <a:xfrm>
          <a:off x="2107793" y="355353"/>
          <a:ext cx="4014012" cy="4014012"/>
        </a:xfrm>
        <a:custGeom>
          <a:avLst/>
          <a:gdLst/>
          <a:ahLst/>
          <a:cxnLst/>
          <a:rect l="0" t="0" r="0" b="0"/>
          <a:pathLst>
            <a:path>
              <a:moveTo>
                <a:pt x="2329840" y="3987877"/>
              </a:moveTo>
              <a:arcTo wR="2007006" hR="2007006" stAng="4844613" swAng="111077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10EC93-33AD-4385-BAF9-01541C6441FF}">
      <dsp:nvSpPr>
        <dsp:cNvPr id="0" name=""/>
        <dsp:cNvSpPr/>
      </dsp:nvSpPr>
      <dsp:spPr>
        <a:xfrm>
          <a:off x="2702518" y="3818651"/>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Hartford</a:t>
          </a:r>
        </a:p>
      </dsp:txBody>
      <dsp:txXfrm>
        <a:off x="2702518" y="3818651"/>
        <a:ext cx="1082947" cy="703916"/>
      </dsp:txXfrm>
    </dsp:sp>
    <dsp:sp modelId="{83847B37-0900-4DD8-98A7-A8FCBA9CCED2}">
      <dsp:nvSpPr>
        <dsp:cNvPr id="0" name=""/>
        <dsp:cNvSpPr/>
      </dsp:nvSpPr>
      <dsp:spPr>
        <a:xfrm>
          <a:off x="2107793" y="355353"/>
          <a:ext cx="4014012" cy="4014012"/>
        </a:xfrm>
        <a:custGeom>
          <a:avLst/>
          <a:gdLst/>
          <a:ahLst/>
          <a:cxnLst/>
          <a:rect l="0" t="0" r="0" b="0"/>
          <a:pathLst>
            <a:path>
              <a:moveTo>
                <a:pt x="620146" y="3457762"/>
              </a:moveTo>
              <a:arcTo wR="2007006" hR="2007006" stAng="8022603" swAng="135688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C44F6F-2A38-4D44-BA04-FBA2094683C4}">
      <dsp:nvSpPr>
        <dsp:cNvPr id="0" name=""/>
        <dsp:cNvSpPr/>
      </dsp:nvSpPr>
      <dsp:spPr>
        <a:xfrm>
          <a:off x="1616639" y="2457002"/>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Hudson Falls</a:t>
          </a:r>
        </a:p>
      </dsp:txBody>
      <dsp:txXfrm>
        <a:off x="1616639" y="2457002"/>
        <a:ext cx="1082947" cy="703916"/>
      </dsp:txXfrm>
    </dsp:sp>
    <dsp:sp modelId="{DD457B15-8089-4177-A256-2D0EC061C90E}">
      <dsp:nvSpPr>
        <dsp:cNvPr id="0" name=""/>
        <dsp:cNvSpPr/>
      </dsp:nvSpPr>
      <dsp:spPr>
        <a:xfrm>
          <a:off x="2107793" y="355353"/>
          <a:ext cx="4014012" cy="4014012"/>
        </a:xfrm>
        <a:custGeom>
          <a:avLst/>
          <a:gdLst/>
          <a:ahLst/>
          <a:cxnLst/>
          <a:rect l="0" t="0" r="0" b="0"/>
          <a:pathLst>
            <a:path>
              <a:moveTo>
                <a:pt x="1779" y="2091498"/>
              </a:moveTo>
              <a:arcTo wR="2007006" hR="2007006" stAng="10655233" swAng="17247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773FDC-4790-444F-8801-64468EA96368}">
      <dsp:nvSpPr>
        <dsp:cNvPr id="0" name=""/>
        <dsp:cNvSpPr/>
      </dsp:nvSpPr>
      <dsp:spPr>
        <a:xfrm>
          <a:off x="2004185" y="759053"/>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Salem</a:t>
          </a:r>
        </a:p>
      </dsp:txBody>
      <dsp:txXfrm>
        <a:off x="2004185" y="759053"/>
        <a:ext cx="1082947" cy="703916"/>
      </dsp:txXfrm>
    </dsp:sp>
    <dsp:sp modelId="{FDB31E2A-FD89-4D6E-A6DB-D521FC9CB4C5}">
      <dsp:nvSpPr>
        <dsp:cNvPr id="0" name=""/>
        <dsp:cNvSpPr/>
      </dsp:nvSpPr>
      <dsp:spPr>
        <a:xfrm>
          <a:off x="2107793" y="355353"/>
          <a:ext cx="4014012" cy="4014012"/>
        </a:xfrm>
        <a:custGeom>
          <a:avLst/>
          <a:gdLst/>
          <a:ahLst/>
          <a:cxnLst/>
          <a:rect l="0" t="0" r="0" b="0"/>
          <a:pathLst>
            <a:path>
              <a:moveTo>
                <a:pt x="805685" y="399243"/>
              </a:moveTo>
              <a:arcTo wR="2007006" hR="2007006" stAng="13993974" swAng="12541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8E4C80-BB11-42B5-A159-E5A0FC8C834C}">
      <dsp:nvSpPr>
        <dsp:cNvPr id="0" name=""/>
        <dsp:cNvSpPr/>
      </dsp:nvSpPr>
      <dsp:spPr>
        <a:xfrm>
          <a:off x="3573326" y="3395"/>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Argyle</a:t>
          </a:r>
        </a:p>
      </dsp:txBody>
      <dsp:txXfrm>
        <a:off x="3573326" y="3395"/>
        <a:ext cx="1082947" cy="703916"/>
      </dsp:txXfrm>
    </dsp:sp>
    <dsp:sp modelId="{ACCC36A6-7697-4D05-A012-6B1A1351DAE0}">
      <dsp:nvSpPr>
        <dsp:cNvPr id="0" name=""/>
        <dsp:cNvSpPr/>
      </dsp:nvSpPr>
      <dsp:spPr>
        <a:xfrm>
          <a:off x="2107793" y="355353"/>
          <a:ext cx="4014012" cy="4014012"/>
        </a:xfrm>
        <a:custGeom>
          <a:avLst/>
          <a:gdLst/>
          <a:ahLst/>
          <a:cxnLst/>
          <a:rect l="0" t="0" r="0" b="0"/>
          <a:pathLst>
            <a:path>
              <a:moveTo>
                <a:pt x="2555628" y="76439"/>
              </a:moveTo>
              <a:arcTo wR="2007006" hR="2007006" stAng="17151836" swAng="12541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A94DFD-4AB3-45FA-BFEA-D612427CC4C8}">
      <dsp:nvSpPr>
        <dsp:cNvPr id="0" name=""/>
        <dsp:cNvSpPr/>
      </dsp:nvSpPr>
      <dsp:spPr>
        <a:xfrm>
          <a:off x="5142466" y="759053"/>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Cambridge</a:t>
          </a:r>
        </a:p>
      </dsp:txBody>
      <dsp:txXfrm>
        <a:off x="5142466" y="759053"/>
        <a:ext cx="1082947" cy="703916"/>
      </dsp:txXfrm>
    </dsp:sp>
    <dsp:sp modelId="{BCE0E8D7-680C-4A0E-B8D5-00818EB32B97}">
      <dsp:nvSpPr>
        <dsp:cNvPr id="0" name=""/>
        <dsp:cNvSpPr/>
      </dsp:nvSpPr>
      <dsp:spPr>
        <a:xfrm>
          <a:off x="2107793" y="355353"/>
          <a:ext cx="4014012" cy="4014012"/>
        </a:xfrm>
        <a:custGeom>
          <a:avLst/>
          <a:gdLst/>
          <a:ahLst/>
          <a:cxnLst/>
          <a:rect l="0" t="0" r="0" b="0"/>
          <a:pathLst>
            <a:path>
              <a:moveTo>
                <a:pt x="3805741" y="1116711"/>
              </a:moveTo>
              <a:arcTo wR="2007006" hR="2007006" stAng="20019997" swAng="17247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E3F743-A59D-42F8-9F23-4778309AF2D1}">
      <dsp:nvSpPr>
        <dsp:cNvPr id="0" name=""/>
        <dsp:cNvSpPr/>
      </dsp:nvSpPr>
      <dsp:spPr>
        <a:xfrm>
          <a:off x="5530012" y="2457002"/>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Fort Ann</a:t>
          </a:r>
        </a:p>
      </dsp:txBody>
      <dsp:txXfrm>
        <a:off x="5530012" y="2457002"/>
        <a:ext cx="1082947" cy="703916"/>
      </dsp:txXfrm>
    </dsp:sp>
    <dsp:sp modelId="{89A5718D-32F9-4DB7-91B6-D3AE37F8E652}">
      <dsp:nvSpPr>
        <dsp:cNvPr id="0" name=""/>
        <dsp:cNvSpPr/>
      </dsp:nvSpPr>
      <dsp:spPr>
        <a:xfrm>
          <a:off x="2107793" y="355353"/>
          <a:ext cx="4014012" cy="4014012"/>
        </a:xfrm>
        <a:custGeom>
          <a:avLst/>
          <a:gdLst/>
          <a:ahLst/>
          <a:cxnLst/>
          <a:rect l="0" t="0" r="0" b="0"/>
          <a:pathLst>
            <a:path>
              <a:moveTo>
                <a:pt x="3845094" y="2812923"/>
              </a:moveTo>
              <a:arcTo wR="2007006" hR="2007006" stAng="1420514" swAng="135688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058F4A-DD21-4CE9-BCD7-F8E02F0C38AD}">
      <dsp:nvSpPr>
        <dsp:cNvPr id="0" name=""/>
        <dsp:cNvSpPr/>
      </dsp:nvSpPr>
      <dsp:spPr>
        <a:xfrm>
          <a:off x="4444133" y="3818651"/>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Granville</a:t>
          </a:r>
        </a:p>
      </dsp:txBody>
      <dsp:txXfrm>
        <a:off x="4444133" y="3818651"/>
        <a:ext cx="1082947" cy="703916"/>
      </dsp:txXfrm>
    </dsp:sp>
    <dsp:sp modelId="{02D9E024-2FD0-4801-983D-FC6F5EC70798}">
      <dsp:nvSpPr>
        <dsp:cNvPr id="0" name=""/>
        <dsp:cNvSpPr/>
      </dsp:nvSpPr>
      <dsp:spPr>
        <a:xfrm>
          <a:off x="2107793" y="355353"/>
          <a:ext cx="4014012" cy="4014012"/>
        </a:xfrm>
        <a:custGeom>
          <a:avLst/>
          <a:gdLst/>
          <a:ahLst/>
          <a:cxnLst/>
          <a:rect l="0" t="0" r="0" b="0"/>
          <a:pathLst>
            <a:path>
              <a:moveTo>
                <a:pt x="2329840" y="3987877"/>
              </a:moveTo>
              <a:arcTo wR="2007006" hR="2007006" stAng="4844613" swAng="111077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596291-262A-4580-8AFE-6B74458B991B}">
      <dsp:nvSpPr>
        <dsp:cNvPr id="0" name=""/>
        <dsp:cNvSpPr/>
      </dsp:nvSpPr>
      <dsp:spPr>
        <a:xfrm>
          <a:off x="2702518" y="3818651"/>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Hartford</a:t>
          </a:r>
        </a:p>
      </dsp:txBody>
      <dsp:txXfrm>
        <a:off x="2702518" y="3818651"/>
        <a:ext cx="1082947" cy="703916"/>
      </dsp:txXfrm>
    </dsp:sp>
    <dsp:sp modelId="{D97E6F71-B8C7-4181-B2B0-A6B2BC969B3E}">
      <dsp:nvSpPr>
        <dsp:cNvPr id="0" name=""/>
        <dsp:cNvSpPr/>
      </dsp:nvSpPr>
      <dsp:spPr>
        <a:xfrm>
          <a:off x="2107793" y="355353"/>
          <a:ext cx="4014012" cy="4014012"/>
        </a:xfrm>
        <a:custGeom>
          <a:avLst/>
          <a:gdLst/>
          <a:ahLst/>
          <a:cxnLst/>
          <a:rect l="0" t="0" r="0" b="0"/>
          <a:pathLst>
            <a:path>
              <a:moveTo>
                <a:pt x="620146" y="3457762"/>
              </a:moveTo>
              <a:arcTo wR="2007006" hR="2007006" stAng="8022603" swAng="135688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2A421D-082B-42FD-8EC7-43C293BB2714}">
      <dsp:nvSpPr>
        <dsp:cNvPr id="0" name=""/>
        <dsp:cNvSpPr/>
      </dsp:nvSpPr>
      <dsp:spPr>
        <a:xfrm>
          <a:off x="1616639" y="2457002"/>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Hudson Falls</a:t>
          </a:r>
        </a:p>
      </dsp:txBody>
      <dsp:txXfrm>
        <a:off x="1616639" y="2457002"/>
        <a:ext cx="1082947" cy="703916"/>
      </dsp:txXfrm>
    </dsp:sp>
    <dsp:sp modelId="{75E19269-0BCB-4FD5-947B-70A937DBFEC5}">
      <dsp:nvSpPr>
        <dsp:cNvPr id="0" name=""/>
        <dsp:cNvSpPr/>
      </dsp:nvSpPr>
      <dsp:spPr>
        <a:xfrm>
          <a:off x="2107793" y="355353"/>
          <a:ext cx="4014012" cy="4014012"/>
        </a:xfrm>
        <a:custGeom>
          <a:avLst/>
          <a:gdLst/>
          <a:ahLst/>
          <a:cxnLst/>
          <a:rect l="0" t="0" r="0" b="0"/>
          <a:pathLst>
            <a:path>
              <a:moveTo>
                <a:pt x="1779" y="2091498"/>
              </a:moveTo>
              <a:arcTo wR="2007006" hR="2007006" stAng="10655233" swAng="172477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0C797A1-20DF-4BDD-B2CC-F8FFA468BBAA}">
      <dsp:nvSpPr>
        <dsp:cNvPr id="0" name=""/>
        <dsp:cNvSpPr/>
      </dsp:nvSpPr>
      <dsp:spPr>
        <a:xfrm>
          <a:off x="2004185" y="759053"/>
          <a:ext cx="1082947" cy="7039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Salem</a:t>
          </a:r>
        </a:p>
      </dsp:txBody>
      <dsp:txXfrm>
        <a:off x="2004185" y="759053"/>
        <a:ext cx="1082947" cy="703916"/>
      </dsp:txXfrm>
    </dsp:sp>
    <dsp:sp modelId="{B3C26FF2-FE23-4FA6-9E32-51016AE313C2}">
      <dsp:nvSpPr>
        <dsp:cNvPr id="0" name=""/>
        <dsp:cNvSpPr/>
      </dsp:nvSpPr>
      <dsp:spPr>
        <a:xfrm>
          <a:off x="2107793" y="355353"/>
          <a:ext cx="4014012" cy="4014012"/>
        </a:xfrm>
        <a:custGeom>
          <a:avLst/>
          <a:gdLst/>
          <a:ahLst/>
          <a:cxnLst/>
          <a:rect l="0" t="0" r="0" b="0"/>
          <a:pathLst>
            <a:path>
              <a:moveTo>
                <a:pt x="805685" y="399243"/>
              </a:moveTo>
              <a:arcTo wR="2007006" hR="2007006" stAng="13993974" swAng="12541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47AB6-4241-4918-8A84-29CD59D350AB}">
      <dsp:nvSpPr>
        <dsp:cNvPr id="0" name=""/>
        <dsp:cNvSpPr/>
      </dsp:nvSpPr>
      <dsp:spPr>
        <a:xfrm>
          <a:off x="996999" y="245397"/>
          <a:ext cx="1206400" cy="603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Salem</a:t>
          </a:r>
        </a:p>
      </dsp:txBody>
      <dsp:txXfrm>
        <a:off x="996999" y="245397"/>
        <a:ext cx="1206400" cy="603200"/>
      </dsp:txXfrm>
    </dsp:sp>
    <dsp:sp modelId="{18D92F85-7C53-48AB-906E-D8BB3824EA5D}">
      <dsp:nvSpPr>
        <dsp:cNvPr id="0" name=""/>
        <dsp:cNvSpPr/>
      </dsp:nvSpPr>
      <dsp:spPr>
        <a:xfrm rot="3600000">
          <a:off x="1783911" y="1304139"/>
          <a:ext cx="628739" cy="21112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3600000">
        <a:off x="1783911" y="1304139"/>
        <a:ext cx="628739" cy="211120"/>
      </dsp:txXfrm>
    </dsp:sp>
    <dsp:sp modelId="{11E1A112-3163-4B84-B13B-D9BA450713E1}">
      <dsp:nvSpPr>
        <dsp:cNvPr id="0" name=""/>
        <dsp:cNvSpPr/>
      </dsp:nvSpPr>
      <dsp:spPr>
        <a:xfrm>
          <a:off x="1993162" y="1970801"/>
          <a:ext cx="1206400" cy="603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Argyle</a:t>
          </a:r>
        </a:p>
      </dsp:txBody>
      <dsp:txXfrm>
        <a:off x="1993162" y="1970801"/>
        <a:ext cx="1206400" cy="603200"/>
      </dsp:txXfrm>
    </dsp:sp>
    <dsp:sp modelId="{331B5C5C-BE13-401E-873A-2DF8A10325CC}">
      <dsp:nvSpPr>
        <dsp:cNvPr id="0" name=""/>
        <dsp:cNvSpPr/>
      </dsp:nvSpPr>
      <dsp:spPr>
        <a:xfrm rot="10800000">
          <a:off x="1285830" y="2166842"/>
          <a:ext cx="628739" cy="21112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1285830" y="2166842"/>
        <a:ext cx="628739" cy="211120"/>
      </dsp:txXfrm>
    </dsp:sp>
    <dsp:sp modelId="{D4E97B8D-A07E-4AB6-9905-3DFF0E258085}">
      <dsp:nvSpPr>
        <dsp:cNvPr id="0" name=""/>
        <dsp:cNvSpPr/>
      </dsp:nvSpPr>
      <dsp:spPr>
        <a:xfrm>
          <a:off x="837" y="1970801"/>
          <a:ext cx="1206400" cy="603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Cambridge</a:t>
          </a:r>
        </a:p>
      </dsp:txBody>
      <dsp:txXfrm>
        <a:off x="837" y="1970801"/>
        <a:ext cx="1206400" cy="603200"/>
      </dsp:txXfrm>
    </dsp:sp>
    <dsp:sp modelId="{26C282C9-1CC7-4522-8A83-8E438696139E}">
      <dsp:nvSpPr>
        <dsp:cNvPr id="0" name=""/>
        <dsp:cNvSpPr/>
      </dsp:nvSpPr>
      <dsp:spPr>
        <a:xfrm rot="18000000">
          <a:off x="787748" y="1304139"/>
          <a:ext cx="628739" cy="211120"/>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8000000">
        <a:off x="787748" y="1304139"/>
        <a:ext cx="628739" cy="2111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47AB6-4241-4918-8A84-29CD59D350AB}">
      <dsp:nvSpPr>
        <dsp:cNvPr id="0" name=""/>
        <dsp:cNvSpPr/>
      </dsp:nvSpPr>
      <dsp:spPr>
        <a:xfrm>
          <a:off x="1046336" y="611"/>
          <a:ext cx="1183927" cy="591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Fort Ann</a:t>
          </a:r>
        </a:p>
      </dsp:txBody>
      <dsp:txXfrm>
        <a:off x="1046336" y="611"/>
        <a:ext cx="1183927" cy="591963"/>
      </dsp:txXfrm>
    </dsp:sp>
    <dsp:sp modelId="{18D92F85-7C53-48AB-906E-D8BB3824EA5D}">
      <dsp:nvSpPr>
        <dsp:cNvPr id="0" name=""/>
        <dsp:cNvSpPr/>
      </dsp:nvSpPr>
      <dsp:spPr>
        <a:xfrm rot="3572766">
          <a:off x="1820499" y="1039711"/>
          <a:ext cx="631270" cy="20718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3572766">
        <a:off x="1820499" y="1039711"/>
        <a:ext cx="631270" cy="207187"/>
      </dsp:txXfrm>
    </dsp:sp>
    <dsp:sp modelId="{11E1A112-3163-4B84-B13B-D9BA450713E1}">
      <dsp:nvSpPr>
        <dsp:cNvPr id="0" name=""/>
        <dsp:cNvSpPr/>
      </dsp:nvSpPr>
      <dsp:spPr>
        <a:xfrm>
          <a:off x="2042005" y="1694036"/>
          <a:ext cx="1183927" cy="591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Granville</a:t>
          </a:r>
        </a:p>
      </dsp:txBody>
      <dsp:txXfrm>
        <a:off x="2042005" y="1694036"/>
        <a:ext cx="1183927" cy="591963"/>
      </dsp:txXfrm>
    </dsp:sp>
    <dsp:sp modelId="{331B5C5C-BE13-401E-873A-2DF8A10325CC}">
      <dsp:nvSpPr>
        <dsp:cNvPr id="0" name=""/>
        <dsp:cNvSpPr/>
      </dsp:nvSpPr>
      <dsp:spPr>
        <a:xfrm rot="10801065">
          <a:off x="1331826" y="1886118"/>
          <a:ext cx="631270" cy="20718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1065">
        <a:off x="1331826" y="1886118"/>
        <a:ext cx="631270" cy="207187"/>
      </dsp:txXfrm>
    </dsp:sp>
    <dsp:sp modelId="{D4E97B8D-A07E-4AB6-9905-3DFF0E258085}">
      <dsp:nvSpPr>
        <dsp:cNvPr id="0" name=""/>
        <dsp:cNvSpPr/>
      </dsp:nvSpPr>
      <dsp:spPr>
        <a:xfrm>
          <a:off x="68989" y="1693425"/>
          <a:ext cx="1183927" cy="591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Hartford	</a:t>
          </a:r>
        </a:p>
      </dsp:txBody>
      <dsp:txXfrm>
        <a:off x="68989" y="1693425"/>
        <a:ext cx="1183927" cy="591963"/>
      </dsp:txXfrm>
    </dsp:sp>
    <dsp:sp modelId="{26C282C9-1CC7-4522-8A83-8E438696139E}">
      <dsp:nvSpPr>
        <dsp:cNvPr id="0" name=""/>
        <dsp:cNvSpPr/>
      </dsp:nvSpPr>
      <dsp:spPr>
        <a:xfrm rot="18000000">
          <a:off x="833991" y="1039406"/>
          <a:ext cx="631270" cy="20718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8000000">
        <a:off x="833991" y="1039406"/>
        <a:ext cx="631270" cy="20718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47AB6-4241-4918-8A84-29CD59D350AB}">
      <dsp:nvSpPr>
        <dsp:cNvPr id="0" name=""/>
        <dsp:cNvSpPr/>
      </dsp:nvSpPr>
      <dsp:spPr>
        <a:xfrm>
          <a:off x="1127652" y="614108"/>
          <a:ext cx="1173695" cy="5868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Argyle</a:t>
          </a:r>
        </a:p>
      </dsp:txBody>
      <dsp:txXfrm>
        <a:off x="1127652" y="614108"/>
        <a:ext cx="1173695" cy="586847"/>
      </dsp:txXfrm>
    </dsp:sp>
    <dsp:sp modelId="{18D92F85-7C53-48AB-906E-D8BB3824EA5D}">
      <dsp:nvSpPr>
        <dsp:cNvPr id="0" name=""/>
        <dsp:cNvSpPr/>
      </dsp:nvSpPr>
      <dsp:spPr>
        <a:xfrm rot="2794330">
          <a:off x="2000929" y="1400483"/>
          <a:ext cx="554793" cy="20539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2794330">
        <a:off x="2000929" y="1400483"/>
        <a:ext cx="554793" cy="205396"/>
      </dsp:txXfrm>
    </dsp:sp>
    <dsp:sp modelId="{11E1A112-3163-4B84-B13B-D9BA450713E1}">
      <dsp:nvSpPr>
        <dsp:cNvPr id="0" name=""/>
        <dsp:cNvSpPr/>
      </dsp:nvSpPr>
      <dsp:spPr>
        <a:xfrm>
          <a:off x="2255304" y="1805407"/>
          <a:ext cx="1173695" cy="5868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Hudson Falls</a:t>
          </a:r>
        </a:p>
      </dsp:txBody>
      <dsp:txXfrm>
        <a:off x="2255304" y="1805407"/>
        <a:ext cx="1173695" cy="586847"/>
      </dsp:txXfrm>
    </dsp:sp>
    <dsp:sp modelId="{331B5C5C-BE13-401E-873A-2DF8A10325CC}">
      <dsp:nvSpPr>
        <dsp:cNvPr id="0" name=""/>
        <dsp:cNvSpPr/>
      </dsp:nvSpPr>
      <dsp:spPr>
        <a:xfrm rot="8202399">
          <a:off x="2000929" y="2527332"/>
          <a:ext cx="554793" cy="20539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8202399">
        <a:off x="2000929" y="2527332"/>
        <a:ext cx="554793" cy="205396"/>
      </dsp:txXfrm>
    </dsp:sp>
    <dsp:sp modelId="{0D617A29-1735-41E0-BF3A-CD3909DA66C0}">
      <dsp:nvSpPr>
        <dsp:cNvPr id="0" name=""/>
        <dsp:cNvSpPr/>
      </dsp:nvSpPr>
      <dsp:spPr>
        <a:xfrm>
          <a:off x="1127652" y="2867806"/>
          <a:ext cx="1173695" cy="5868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Cambridge</a:t>
          </a:r>
        </a:p>
      </dsp:txBody>
      <dsp:txXfrm>
        <a:off x="1127652" y="2867806"/>
        <a:ext cx="1173695" cy="586847"/>
      </dsp:txXfrm>
    </dsp:sp>
    <dsp:sp modelId="{2DB1A3BD-9630-40F7-A692-3F98960FC311}">
      <dsp:nvSpPr>
        <dsp:cNvPr id="0" name=""/>
        <dsp:cNvSpPr/>
      </dsp:nvSpPr>
      <dsp:spPr>
        <a:xfrm rot="13500000">
          <a:off x="873679" y="2495107"/>
          <a:ext cx="554793" cy="20539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3500000">
        <a:off x="873679" y="2495107"/>
        <a:ext cx="554793" cy="205396"/>
      </dsp:txXfrm>
    </dsp:sp>
    <dsp:sp modelId="{430EAA29-0CAF-4DEA-9DAF-A89CAB13BF74}">
      <dsp:nvSpPr>
        <dsp:cNvPr id="0" name=""/>
        <dsp:cNvSpPr/>
      </dsp:nvSpPr>
      <dsp:spPr>
        <a:xfrm>
          <a:off x="803" y="1740957"/>
          <a:ext cx="1173695" cy="5868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Hartford	</a:t>
          </a:r>
        </a:p>
      </dsp:txBody>
      <dsp:txXfrm>
        <a:off x="803" y="1740957"/>
        <a:ext cx="1173695" cy="586847"/>
      </dsp:txXfrm>
    </dsp:sp>
    <dsp:sp modelId="{90659663-3F58-439A-B1C2-C8FA1456EE9D}">
      <dsp:nvSpPr>
        <dsp:cNvPr id="0" name=""/>
        <dsp:cNvSpPr/>
      </dsp:nvSpPr>
      <dsp:spPr>
        <a:xfrm rot="18900000">
          <a:off x="873679" y="1368258"/>
          <a:ext cx="554793" cy="20539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8900000">
        <a:off x="873679" y="1368258"/>
        <a:ext cx="554793" cy="20539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47AB6-4241-4918-8A84-29CD59D350AB}">
      <dsp:nvSpPr>
        <dsp:cNvPr id="0" name=""/>
        <dsp:cNvSpPr/>
      </dsp:nvSpPr>
      <dsp:spPr>
        <a:xfrm>
          <a:off x="1303678" y="345966"/>
          <a:ext cx="974042" cy="487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Fort Ann</a:t>
          </a:r>
        </a:p>
      </dsp:txBody>
      <dsp:txXfrm>
        <a:off x="1303678" y="345966"/>
        <a:ext cx="974042" cy="487021"/>
      </dsp:txXfrm>
    </dsp:sp>
    <dsp:sp modelId="{18D92F85-7C53-48AB-906E-D8BB3824EA5D}">
      <dsp:nvSpPr>
        <dsp:cNvPr id="0" name=""/>
        <dsp:cNvSpPr/>
      </dsp:nvSpPr>
      <dsp:spPr>
        <a:xfrm rot="2214425">
          <a:off x="2146735" y="993789"/>
          <a:ext cx="591607" cy="1704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2214425">
        <a:off x="2146735" y="993789"/>
        <a:ext cx="591607" cy="170457"/>
      </dsp:txXfrm>
    </dsp:sp>
    <dsp:sp modelId="{11E1A112-3163-4B84-B13B-D9BA450713E1}">
      <dsp:nvSpPr>
        <dsp:cNvPr id="0" name=""/>
        <dsp:cNvSpPr/>
      </dsp:nvSpPr>
      <dsp:spPr>
        <a:xfrm>
          <a:off x="2607357" y="1325047"/>
          <a:ext cx="974042" cy="487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Argyle</a:t>
          </a:r>
        </a:p>
      </dsp:txBody>
      <dsp:txXfrm>
        <a:off x="2607357" y="1325047"/>
        <a:ext cx="974042" cy="487021"/>
      </dsp:txXfrm>
    </dsp:sp>
    <dsp:sp modelId="{331B5C5C-BE13-401E-873A-2DF8A10325CC}">
      <dsp:nvSpPr>
        <dsp:cNvPr id="0" name=""/>
        <dsp:cNvSpPr/>
      </dsp:nvSpPr>
      <dsp:spPr>
        <a:xfrm rot="6502925">
          <a:off x="2549415" y="2233111"/>
          <a:ext cx="591607" cy="1704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6502925">
        <a:off x="2549415" y="2233111"/>
        <a:ext cx="591607" cy="170457"/>
      </dsp:txXfrm>
    </dsp:sp>
    <dsp:sp modelId="{D4E97B8D-A07E-4AB6-9905-3DFF0E258085}">
      <dsp:nvSpPr>
        <dsp:cNvPr id="0" name=""/>
        <dsp:cNvSpPr/>
      </dsp:nvSpPr>
      <dsp:spPr>
        <a:xfrm>
          <a:off x="2109039" y="2824612"/>
          <a:ext cx="974042" cy="487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Hartford	</a:t>
          </a:r>
        </a:p>
      </dsp:txBody>
      <dsp:txXfrm>
        <a:off x="2109039" y="2824612"/>
        <a:ext cx="974042" cy="487021"/>
      </dsp:txXfrm>
    </dsp:sp>
    <dsp:sp modelId="{26C282C9-1CC7-4522-8A83-8E438696139E}">
      <dsp:nvSpPr>
        <dsp:cNvPr id="0" name=""/>
        <dsp:cNvSpPr/>
      </dsp:nvSpPr>
      <dsp:spPr>
        <a:xfrm rot="10730492">
          <a:off x="1443556" y="3000218"/>
          <a:ext cx="591607" cy="1704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730492">
        <a:off x="1443556" y="3000218"/>
        <a:ext cx="591607" cy="170457"/>
      </dsp:txXfrm>
    </dsp:sp>
    <dsp:sp modelId="{A6FCAA08-504C-47C4-873D-273F1D125744}">
      <dsp:nvSpPr>
        <dsp:cNvPr id="0" name=""/>
        <dsp:cNvSpPr/>
      </dsp:nvSpPr>
      <dsp:spPr>
        <a:xfrm>
          <a:off x="395637" y="2859260"/>
          <a:ext cx="974042" cy="487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Granville</a:t>
          </a:r>
        </a:p>
      </dsp:txBody>
      <dsp:txXfrm>
        <a:off x="395637" y="2859260"/>
        <a:ext cx="974042" cy="487021"/>
      </dsp:txXfrm>
    </dsp:sp>
    <dsp:sp modelId="{0CC48979-6E15-442D-9DF8-CA65A55231FE}">
      <dsp:nvSpPr>
        <dsp:cNvPr id="0" name=""/>
        <dsp:cNvSpPr/>
      </dsp:nvSpPr>
      <dsp:spPr>
        <a:xfrm rot="15350752">
          <a:off x="389325" y="2234274"/>
          <a:ext cx="591607" cy="1704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5350752">
        <a:off x="389325" y="2234274"/>
        <a:ext cx="591607" cy="170457"/>
      </dsp:txXfrm>
    </dsp:sp>
    <dsp:sp modelId="{99676B5B-0AAA-4FC1-8401-0F33C0AFB019}">
      <dsp:nvSpPr>
        <dsp:cNvPr id="0" name=""/>
        <dsp:cNvSpPr/>
      </dsp:nvSpPr>
      <dsp:spPr>
        <a:xfrm>
          <a:off x="577" y="1292724"/>
          <a:ext cx="974042" cy="4870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a:t>Salem</a:t>
          </a:r>
        </a:p>
      </dsp:txBody>
      <dsp:txXfrm>
        <a:off x="577" y="1292724"/>
        <a:ext cx="974042" cy="487021"/>
      </dsp:txXfrm>
    </dsp:sp>
    <dsp:sp modelId="{AC0B2058-241D-4559-BC11-2328C236C661}">
      <dsp:nvSpPr>
        <dsp:cNvPr id="0" name=""/>
        <dsp:cNvSpPr/>
      </dsp:nvSpPr>
      <dsp:spPr>
        <a:xfrm rot="19440000">
          <a:off x="843345" y="977627"/>
          <a:ext cx="591607" cy="1704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9440000">
        <a:off x="843345" y="977627"/>
        <a:ext cx="591607" cy="17045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47AB6-4241-4918-8A84-29CD59D350AB}">
      <dsp:nvSpPr>
        <dsp:cNvPr id="0" name=""/>
        <dsp:cNvSpPr/>
      </dsp:nvSpPr>
      <dsp:spPr>
        <a:xfrm>
          <a:off x="3520082" y="231"/>
          <a:ext cx="1189434" cy="594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Fort Ann</a:t>
          </a:r>
        </a:p>
      </dsp:txBody>
      <dsp:txXfrm>
        <a:off x="3520082" y="231"/>
        <a:ext cx="1189434" cy="594717"/>
      </dsp:txXfrm>
    </dsp:sp>
    <dsp:sp modelId="{18D92F85-7C53-48AB-906E-D8BB3824EA5D}">
      <dsp:nvSpPr>
        <dsp:cNvPr id="0" name=""/>
        <dsp:cNvSpPr/>
      </dsp:nvSpPr>
      <dsp:spPr>
        <a:xfrm rot="1680488">
          <a:off x="4779841" y="685478"/>
          <a:ext cx="519784" cy="20815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680488">
        <a:off x="4779841" y="685478"/>
        <a:ext cx="519784" cy="208151"/>
      </dsp:txXfrm>
    </dsp:sp>
    <dsp:sp modelId="{11E1A112-3163-4B84-B13B-D9BA450713E1}">
      <dsp:nvSpPr>
        <dsp:cNvPr id="0" name=""/>
        <dsp:cNvSpPr/>
      </dsp:nvSpPr>
      <dsp:spPr>
        <a:xfrm>
          <a:off x="5369949" y="984159"/>
          <a:ext cx="1189434" cy="594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Argyle</a:t>
          </a:r>
        </a:p>
      </dsp:txBody>
      <dsp:txXfrm>
        <a:off x="5369949" y="984159"/>
        <a:ext cx="1189434" cy="594717"/>
      </dsp:txXfrm>
    </dsp:sp>
    <dsp:sp modelId="{331B5C5C-BE13-401E-873A-2DF8A10325CC}">
      <dsp:nvSpPr>
        <dsp:cNvPr id="0" name=""/>
        <dsp:cNvSpPr/>
      </dsp:nvSpPr>
      <dsp:spPr>
        <a:xfrm rot="5658176">
          <a:off x="5630880" y="2159522"/>
          <a:ext cx="519784" cy="20815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658176">
        <a:off x="5630880" y="2159522"/>
        <a:ext cx="519784" cy="208151"/>
      </dsp:txXfrm>
    </dsp:sp>
    <dsp:sp modelId="{D4E97B8D-A07E-4AB6-9905-3DFF0E258085}">
      <dsp:nvSpPr>
        <dsp:cNvPr id="0" name=""/>
        <dsp:cNvSpPr/>
      </dsp:nvSpPr>
      <dsp:spPr>
        <a:xfrm>
          <a:off x="5222161" y="2948318"/>
          <a:ext cx="1189434" cy="594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Hartford	</a:t>
          </a:r>
        </a:p>
      </dsp:txBody>
      <dsp:txXfrm>
        <a:off x="5222161" y="2948318"/>
        <a:ext cx="1189434" cy="594717"/>
      </dsp:txXfrm>
    </dsp:sp>
    <dsp:sp modelId="{26C282C9-1CC7-4522-8A83-8E438696139E}">
      <dsp:nvSpPr>
        <dsp:cNvPr id="0" name=""/>
        <dsp:cNvSpPr/>
      </dsp:nvSpPr>
      <dsp:spPr>
        <a:xfrm rot="9063113">
          <a:off x="4668467" y="3633065"/>
          <a:ext cx="519784" cy="20815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9063113">
        <a:off x="4668467" y="3633065"/>
        <a:ext cx="519784" cy="208151"/>
      </dsp:txXfrm>
    </dsp:sp>
    <dsp:sp modelId="{A6FCAA08-504C-47C4-873D-273F1D125744}">
      <dsp:nvSpPr>
        <dsp:cNvPr id="0" name=""/>
        <dsp:cNvSpPr/>
      </dsp:nvSpPr>
      <dsp:spPr>
        <a:xfrm>
          <a:off x="3445122" y="3931245"/>
          <a:ext cx="1189434" cy="594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Granville</a:t>
          </a:r>
        </a:p>
      </dsp:txBody>
      <dsp:txXfrm>
        <a:off x="3445122" y="3931245"/>
        <a:ext cx="1189434" cy="594717"/>
      </dsp:txXfrm>
    </dsp:sp>
    <dsp:sp modelId="{0CC48979-6E15-442D-9DF8-CA65A55231FE}">
      <dsp:nvSpPr>
        <dsp:cNvPr id="0" name=""/>
        <dsp:cNvSpPr/>
      </dsp:nvSpPr>
      <dsp:spPr>
        <a:xfrm rot="12668147">
          <a:off x="2966388" y="3633065"/>
          <a:ext cx="519784" cy="20815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2668147">
        <a:off x="2966388" y="3633065"/>
        <a:ext cx="519784" cy="208151"/>
      </dsp:txXfrm>
    </dsp:sp>
    <dsp:sp modelId="{99676B5B-0AAA-4FC1-8401-0F33C0AFB019}">
      <dsp:nvSpPr>
        <dsp:cNvPr id="0" name=""/>
        <dsp:cNvSpPr/>
      </dsp:nvSpPr>
      <dsp:spPr>
        <a:xfrm>
          <a:off x="1818003" y="2948318"/>
          <a:ext cx="1189434" cy="594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Salem</a:t>
          </a:r>
        </a:p>
      </dsp:txBody>
      <dsp:txXfrm>
        <a:off x="1818003" y="2948318"/>
        <a:ext cx="1189434" cy="594717"/>
      </dsp:txXfrm>
    </dsp:sp>
    <dsp:sp modelId="{AC0B2058-241D-4559-BC11-2328C236C661}">
      <dsp:nvSpPr>
        <dsp:cNvPr id="0" name=""/>
        <dsp:cNvSpPr/>
      </dsp:nvSpPr>
      <dsp:spPr>
        <a:xfrm rot="16080488">
          <a:off x="2116415" y="2094604"/>
          <a:ext cx="519784" cy="20815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6080488">
        <a:off x="2116415" y="2094604"/>
        <a:ext cx="519784" cy="208151"/>
      </dsp:txXfrm>
    </dsp:sp>
    <dsp:sp modelId="{1AB74B0A-1AAC-4A04-B219-55E3301263A8}">
      <dsp:nvSpPr>
        <dsp:cNvPr id="0" name=""/>
        <dsp:cNvSpPr/>
      </dsp:nvSpPr>
      <dsp:spPr>
        <a:xfrm>
          <a:off x="1745177" y="854323"/>
          <a:ext cx="1189434" cy="594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a:t>Hudson Falls</a:t>
          </a:r>
        </a:p>
      </dsp:txBody>
      <dsp:txXfrm>
        <a:off x="1745177" y="854323"/>
        <a:ext cx="1189434" cy="594717"/>
      </dsp:txXfrm>
    </dsp:sp>
    <dsp:sp modelId="{32AF6F18-E578-4D51-A784-12CD5C394E5D}">
      <dsp:nvSpPr>
        <dsp:cNvPr id="0" name=""/>
        <dsp:cNvSpPr/>
      </dsp:nvSpPr>
      <dsp:spPr>
        <a:xfrm rot="20058176">
          <a:off x="2967455" y="620560"/>
          <a:ext cx="519784" cy="20815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20058176">
        <a:off x="2967455" y="620560"/>
        <a:ext cx="519784" cy="208151"/>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47AB6-4241-4918-8A84-29CD59D350AB}">
      <dsp:nvSpPr>
        <dsp:cNvPr id="0" name=""/>
        <dsp:cNvSpPr/>
      </dsp:nvSpPr>
      <dsp:spPr>
        <a:xfrm>
          <a:off x="3664743" y="212"/>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Fort Ann</a:t>
          </a:r>
        </a:p>
      </dsp:txBody>
      <dsp:txXfrm>
        <a:off x="3664743" y="212"/>
        <a:ext cx="900112" cy="450056"/>
      </dsp:txXfrm>
    </dsp:sp>
    <dsp:sp modelId="{18D92F85-7C53-48AB-906E-D8BB3824EA5D}">
      <dsp:nvSpPr>
        <dsp:cNvPr id="0" name=""/>
        <dsp:cNvSpPr/>
      </dsp:nvSpPr>
      <dsp:spPr>
        <a:xfrm rot="1143146">
          <a:off x="4655425" y="418606"/>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143146">
        <a:off x="4655425" y="418606"/>
        <a:ext cx="494682" cy="157519"/>
      </dsp:txXfrm>
    </dsp:sp>
    <dsp:sp modelId="{11E1A112-3163-4B84-B13B-D9BA450713E1}">
      <dsp:nvSpPr>
        <dsp:cNvPr id="0" name=""/>
        <dsp:cNvSpPr/>
      </dsp:nvSpPr>
      <dsp:spPr>
        <a:xfrm>
          <a:off x="5240676" y="544463"/>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Argyle</a:t>
          </a:r>
        </a:p>
      </dsp:txBody>
      <dsp:txXfrm>
        <a:off x="5240676" y="544463"/>
        <a:ext cx="900112" cy="450056"/>
      </dsp:txXfrm>
    </dsp:sp>
    <dsp:sp modelId="{331B5C5C-BE13-401E-873A-2DF8A10325CC}">
      <dsp:nvSpPr>
        <dsp:cNvPr id="0" name=""/>
        <dsp:cNvSpPr/>
      </dsp:nvSpPr>
      <dsp:spPr>
        <a:xfrm rot="4369059">
          <a:off x="5674295" y="1437476"/>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4369059">
        <a:off x="5674295" y="1437476"/>
        <a:ext cx="494682" cy="157519"/>
      </dsp:txXfrm>
    </dsp:sp>
    <dsp:sp modelId="{D4E97B8D-A07E-4AB6-9905-3DFF0E258085}">
      <dsp:nvSpPr>
        <dsp:cNvPr id="0" name=""/>
        <dsp:cNvSpPr/>
      </dsp:nvSpPr>
      <dsp:spPr>
        <a:xfrm>
          <a:off x="5702484" y="2037953"/>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Hartford	</a:t>
          </a:r>
        </a:p>
      </dsp:txBody>
      <dsp:txXfrm>
        <a:off x="5702484" y="2037953"/>
        <a:ext cx="900112" cy="450056"/>
      </dsp:txXfrm>
    </dsp:sp>
    <dsp:sp modelId="{26C282C9-1CC7-4522-8A83-8E438696139E}">
      <dsp:nvSpPr>
        <dsp:cNvPr id="0" name=""/>
        <dsp:cNvSpPr/>
      </dsp:nvSpPr>
      <dsp:spPr>
        <a:xfrm rot="6622491">
          <a:off x="5626913" y="2933517"/>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6622491">
        <a:off x="5626913" y="2933517"/>
        <a:ext cx="494682" cy="157519"/>
      </dsp:txXfrm>
    </dsp:sp>
    <dsp:sp modelId="{A6FCAA08-504C-47C4-873D-273F1D125744}">
      <dsp:nvSpPr>
        <dsp:cNvPr id="0" name=""/>
        <dsp:cNvSpPr/>
      </dsp:nvSpPr>
      <dsp:spPr>
        <a:xfrm>
          <a:off x="5145911" y="3536544"/>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Granville</a:t>
          </a:r>
        </a:p>
      </dsp:txBody>
      <dsp:txXfrm>
        <a:off x="5145911" y="3536544"/>
        <a:ext cx="900112" cy="450056"/>
      </dsp:txXfrm>
    </dsp:sp>
    <dsp:sp modelId="{0CC48979-6E15-442D-9DF8-CA65A55231FE}">
      <dsp:nvSpPr>
        <dsp:cNvPr id="0" name=""/>
        <dsp:cNvSpPr/>
      </dsp:nvSpPr>
      <dsp:spPr>
        <a:xfrm rot="9599902">
          <a:off x="4608042" y="3952387"/>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9599902">
        <a:off x="4608042" y="3952387"/>
        <a:ext cx="494682" cy="157519"/>
      </dsp:txXfrm>
    </dsp:sp>
    <dsp:sp modelId="{99676B5B-0AAA-4FC1-8401-0F33C0AFB019}">
      <dsp:nvSpPr>
        <dsp:cNvPr id="0" name=""/>
        <dsp:cNvSpPr/>
      </dsp:nvSpPr>
      <dsp:spPr>
        <a:xfrm>
          <a:off x="3664743" y="4075693"/>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Salem</a:t>
          </a:r>
        </a:p>
      </dsp:txBody>
      <dsp:txXfrm>
        <a:off x="3664743" y="4075693"/>
        <a:ext cx="900112" cy="450056"/>
      </dsp:txXfrm>
    </dsp:sp>
    <dsp:sp modelId="{AC0B2058-241D-4559-BC11-2328C236C661}">
      <dsp:nvSpPr>
        <dsp:cNvPr id="0" name=""/>
        <dsp:cNvSpPr/>
      </dsp:nvSpPr>
      <dsp:spPr>
        <a:xfrm rot="11943146">
          <a:off x="3079492" y="3949836"/>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1943146">
        <a:off x="3079492" y="3949836"/>
        <a:ext cx="494682" cy="157519"/>
      </dsp:txXfrm>
    </dsp:sp>
    <dsp:sp modelId="{1AB74B0A-1AAC-4A04-B219-55E3301263A8}">
      <dsp:nvSpPr>
        <dsp:cNvPr id="0" name=""/>
        <dsp:cNvSpPr/>
      </dsp:nvSpPr>
      <dsp:spPr>
        <a:xfrm>
          <a:off x="2088811" y="3531443"/>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Hudson Falls</a:t>
          </a:r>
        </a:p>
      </dsp:txBody>
      <dsp:txXfrm>
        <a:off x="2088811" y="3531443"/>
        <a:ext cx="900112" cy="450056"/>
      </dsp:txXfrm>
    </dsp:sp>
    <dsp:sp modelId="{32AF6F18-E578-4D51-A784-12CD5C394E5D}">
      <dsp:nvSpPr>
        <dsp:cNvPr id="0" name=""/>
        <dsp:cNvSpPr/>
      </dsp:nvSpPr>
      <dsp:spPr>
        <a:xfrm rot="15169059">
          <a:off x="2060622" y="2930966"/>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5169059">
        <a:off x="2060622" y="2930966"/>
        <a:ext cx="494682" cy="157519"/>
      </dsp:txXfrm>
    </dsp:sp>
    <dsp:sp modelId="{FFBC2528-D833-428C-BD07-4FDC64D0782C}">
      <dsp:nvSpPr>
        <dsp:cNvPr id="0" name=""/>
        <dsp:cNvSpPr/>
      </dsp:nvSpPr>
      <dsp:spPr>
        <a:xfrm>
          <a:off x="1627003" y="2037953"/>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Cambridge</a:t>
          </a:r>
        </a:p>
      </dsp:txBody>
      <dsp:txXfrm>
        <a:off x="1627003" y="2037953"/>
        <a:ext cx="900112" cy="450056"/>
      </dsp:txXfrm>
    </dsp:sp>
    <dsp:sp modelId="{E7FB8C69-2028-43B8-AC71-3A6FCEA40269}">
      <dsp:nvSpPr>
        <dsp:cNvPr id="0" name=""/>
        <dsp:cNvSpPr/>
      </dsp:nvSpPr>
      <dsp:spPr>
        <a:xfrm rot="17501614">
          <a:off x="2108003" y="1484693"/>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7501614">
        <a:off x="2108003" y="1484693"/>
        <a:ext cx="494682" cy="157519"/>
      </dsp:txXfrm>
    </dsp:sp>
    <dsp:sp modelId="{2E1C6196-B726-4E85-A2AA-6A51441E16AC}">
      <dsp:nvSpPr>
        <dsp:cNvPr id="0" name=""/>
        <dsp:cNvSpPr/>
      </dsp:nvSpPr>
      <dsp:spPr>
        <a:xfrm>
          <a:off x="2183573" y="638897"/>
          <a:ext cx="900112" cy="4500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BOCES</a:t>
          </a:r>
        </a:p>
      </dsp:txBody>
      <dsp:txXfrm>
        <a:off x="2183573" y="638897"/>
        <a:ext cx="900112" cy="450056"/>
      </dsp:txXfrm>
    </dsp:sp>
    <dsp:sp modelId="{B1E8967F-4FBA-4079-BC5E-73B1A7879435}">
      <dsp:nvSpPr>
        <dsp:cNvPr id="0" name=""/>
        <dsp:cNvSpPr/>
      </dsp:nvSpPr>
      <dsp:spPr>
        <a:xfrm rot="20200450">
          <a:off x="3126873" y="465823"/>
          <a:ext cx="494682" cy="15751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20200450">
        <a:off x="3126873" y="465823"/>
        <a:ext cx="494682" cy="1575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0.77778</cdr:x>
      <cdr:y>0.16379</cdr:y>
    </cdr:from>
    <cdr:to>
      <cdr:x>0.97778</cdr:x>
      <cdr:y>0.47414</cdr:y>
    </cdr:to>
    <cdr:sp macro="" textlink="">
      <cdr:nvSpPr>
        <cdr:cNvPr id="2" name="TextBox 1"/>
        <cdr:cNvSpPr txBox="1"/>
      </cdr:nvSpPr>
      <cdr:spPr>
        <a:xfrm xmlns:a="http://schemas.openxmlformats.org/drawingml/2006/main">
          <a:off x="3556000" y="482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707DE88-D4FD-4630-93FF-2A23480C2265}" type="datetimeFigureOut">
              <a:rPr lang="en-US" smtClean="0"/>
              <a:pPr/>
              <a:t>11/21/2012</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442FA512-D0FA-493E-ADA1-3B6A36C170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A874A-250A-4022-9F50-51E70331756B}"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A9524-0145-41D9-944C-C30760F720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A874A-250A-4022-9F50-51E70331756B}" type="datetimeFigureOut">
              <a:rPr lang="en-US" smtClean="0"/>
              <a:pPr/>
              <a:t>11/21/2012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A9524-0145-41D9-944C-C30760F720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khanacademy.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youtube.com/watch?v=_-l8oPsNRLM&amp;feature=channel" TargetMode="External"/><Relationship Id="rId2" Type="http://schemas.openxmlformats.org/officeDocument/2006/relationships/hyperlink" Target="http://www.coreinstitute-milford.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5029200"/>
          </a:xfrm>
        </p:spPr>
        <p:txBody>
          <a:bodyPr>
            <a:normAutofit fontScale="90000"/>
          </a:bodyPr>
          <a:lstStyle/>
          <a:p>
            <a:r>
              <a:rPr lang="en-US" sz="3100" dirty="0" smtClean="0"/>
              <a:t/>
            </a:r>
            <a:br>
              <a:rPr lang="en-US" sz="3100" dirty="0" smtClean="0"/>
            </a:br>
            <a:r>
              <a:rPr lang="en-US" sz="3100" dirty="0" smtClean="0"/>
              <a:t/>
            </a:r>
            <a:br>
              <a:rPr lang="en-US" sz="3100" dirty="0" smtClean="0"/>
            </a:br>
            <a:r>
              <a:rPr lang="en-US" sz="3200" dirty="0" smtClean="0"/>
              <a:t>Building </a:t>
            </a:r>
            <a:r>
              <a:rPr lang="en-US" sz="3200" dirty="0" smtClean="0"/>
              <a:t>a 21</a:t>
            </a:r>
            <a:r>
              <a:rPr lang="en-US" sz="3200" baseline="30000" dirty="0" smtClean="0"/>
              <a:t>st</a:t>
            </a:r>
            <a:r>
              <a:rPr lang="en-US" sz="3200" dirty="0" smtClean="0"/>
              <a:t> Century</a:t>
            </a:r>
            <a:br>
              <a:rPr lang="en-US" sz="3200" dirty="0" smtClean="0"/>
            </a:br>
            <a:r>
              <a:rPr lang="en-US" sz="3200" dirty="0" smtClean="0"/>
              <a:t>Regional Learning and Planning </a:t>
            </a:r>
            <a:r>
              <a:rPr lang="en-US" sz="3200" dirty="0" smtClean="0"/>
              <a:t>Community</a:t>
            </a:r>
            <a:r>
              <a:rPr lang="en-US" sz="3200" dirty="0" smtClean="0"/>
              <a:t/>
            </a:r>
            <a:br>
              <a:rPr lang="en-US" sz="3200" dirty="0" smtClean="0"/>
            </a:br>
            <a:r>
              <a:rPr lang="en-US" sz="2200" dirty="0" smtClean="0"/>
              <a:t>A Collaborative Model for Washington County Schools</a:t>
            </a:r>
            <a:r>
              <a:rPr lang="en-US" sz="3100" dirty="0" smtClean="0"/>
              <a:t/>
            </a:r>
            <a:br>
              <a:rPr lang="en-US" sz="3100" dirty="0" smtClean="0"/>
            </a:br>
            <a:r>
              <a:rPr lang="en-US" sz="1600" i="1" dirty="0" smtClean="0"/>
              <a:t/>
            </a:r>
            <a:br>
              <a:rPr lang="en-US" sz="1600" i="1" dirty="0" smtClean="0"/>
            </a:br>
            <a:r>
              <a:rPr lang="en-US" sz="1600" dirty="0" smtClean="0"/>
              <a:t>Presented by </a:t>
            </a:r>
            <a:br>
              <a:rPr lang="en-US" sz="1600" dirty="0" smtClean="0"/>
            </a:br>
            <a:r>
              <a:rPr lang="en-US" sz="1600" dirty="0" smtClean="0"/>
              <a:t>Terrance Brewer</a:t>
            </a:r>
            <a:br>
              <a:rPr lang="en-US" sz="1600" dirty="0" smtClean="0"/>
            </a:br>
            <a:r>
              <a:rPr lang="en-US" sz="1600" dirty="0" smtClean="0"/>
              <a:t>Jerome Steele, </a:t>
            </a:r>
            <a:r>
              <a:rPr lang="en-US" sz="1600" dirty="0" err="1" smtClean="0"/>
              <a:t>Ed.D</a:t>
            </a:r>
            <a:r>
              <a:rPr lang="en-US" sz="1600" dirty="0" smtClean="0"/>
              <a:t>.</a:t>
            </a:r>
            <a:r>
              <a:rPr lang="en-US" sz="1600" i="1" dirty="0" smtClean="0"/>
              <a:t/>
            </a:r>
            <a:br>
              <a:rPr lang="en-US" sz="1600" i="1" dirty="0" smtClean="0"/>
            </a:br>
            <a:r>
              <a:rPr lang="en-US" sz="1600" i="1" dirty="0" smtClean="0"/>
              <a:t/>
            </a:r>
            <a:br>
              <a:rPr lang="en-US" sz="1600" i="1" dirty="0" smtClean="0"/>
            </a:br>
            <a:r>
              <a:rPr lang="en-US" sz="1600" i="1" dirty="0" smtClean="0"/>
              <a:t>November 29, 2012</a:t>
            </a:r>
            <a:r>
              <a:rPr lang="en-US" sz="1600" i="1" dirty="0" smtClean="0"/>
              <a:t/>
            </a:r>
            <a:br>
              <a:rPr lang="en-US" sz="1600" i="1" dirty="0" smtClean="0"/>
            </a:br>
            <a:r>
              <a:rPr lang="en-US" sz="1600" i="1" dirty="0" smtClean="0"/>
              <a:t/>
            </a:r>
            <a:br>
              <a:rPr lang="en-US" sz="1600" i="1" dirty="0" smtClean="0"/>
            </a:br>
            <a:r>
              <a:rPr lang="en-US" sz="1600" i="1" dirty="0" smtClean="0"/>
              <a:t/>
            </a:r>
            <a:br>
              <a:rPr lang="en-US" sz="1600" i="1" dirty="0" smtClean="0"/>
            </a:br>
            <a:r>
              <a:rPr lang="en-US" sz="1600" i="1" dirty="0" smtClean="0"/>
              <a:t/>
            </a:r>
            <a:br>
              <a:rPr lang="en-US" sz="1600" i="1" dirty="0" smtClean="0"/>
            </a:br>
            <a:r>
              <a:rPr lang="en-US" sz="1600" i="1" dirty="0" smtClean="0"/>
              <a:t/>
            </a:r>
            <a:br>
              <a:rPr lang="en-US" sz="1600" i="1" dirty="0" smtClean="0"/>
            </a:br>
            <a:r>
              <a:rPr lang="en-US" sz="1600" i="1" dirty="0" smtClean="0"/>
              <a:t/>
            </a:r>
            <a:br>
              <a:rPr lang="en-US" sz="1600" i="1" dirty="0" smtClean="0"/>
            </a:br>
            <a:r>
              <a:rPr lang="en-US" sz="1100" b="1" dirty="0" smtClean="0"/>
              <a:t>University </a:t>
            </a:r>
            <a:r>
              <a:rPr lang="en-US" sz="1100" b="1" dirty="0" smtClean="0"/>
              <a:t>at Albany – East Campus</a:t>
            </a:r>
            <a:br>
              <a:rPr lang="en-US" sz="1100" b="1" dirty="0" smtClean="0"/>
            </a:br>
            <a:r>
              <a:rPr lang="en-US" sz="1100" b="1" dirty="0" smtClean="0"/>
              <a:t>5 University Place</a:t>
            </a:r>
            <a:br>
              <a:rPr lang="en-US" sz="1100" b="1" dirty="0" smtClean="0"/>
            </a:br>
            <a:r>
              <a:rPr lang="en-US" sz="1100" b="1" dirty="0" smtClean="0"/>
              <a:t>Rensselaer, New York 12144</a:t>
            </a:r>
            <a:r>
              <a:rPr lang="en-US" sz="1800" dirty="0" smtClean="0">
                <a:solidFill>
                  <a:srgbClr val="C00000"/>
                </a:solidFill>
              </a:rPr>
              <a:t/>
            </a:r>
            <a:br>
              <a:rPr lang="en-US" sz="1800" dirty="0" smtClean="0">
                <a:solidFill>
                  <a:srgbClr val="C00000"/>
                </a:solidFill>
              </a:rPr>
            </a:br>
            <a:r>
              <a:rPr lang="en-US" sz="3100" dirty="0" smtClean="0"/>
              <a:t/>
            </a:r>
            <a:br>
              <a:rPr lang="en-US" sz="3100" dirty="0" smtClean="0"/>
            </a:br>
            <a:endParaRPr lang="en-US" dirty="0"/>
          </a:p>
        </p:txBody>
      </p:sp>
      <p:pic>
        <p:nvPicPr>
          <p:cNvPr id="3" name="Picture 2" descr="CASDA logo signature.jpg"/>
          <p:cNvPicPr/>
          <p:nvPr/>
        </p:nvPicPr>
        <p:blipFill>
          <a:blip r:embed="rId2" cstate="print"/>
          <a:stretch>
            <a:fillRect/>
          </a:stretch>
        </p:blipFill>
        <p:spPr>
          <a:xfrm>
            <a:off x="3581400" y="4572000"/>
            <a:ext cx="1897380" cy="609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553200" y="6324600"/>
            <a:ext cx="1981200" cy="307777"/>
          </a:xfrm>
          <a:prstGeom prst="rect">
            <a:avLst/>
          </a:prstGeom>
          <a:noFill/>
        </p:spPr>
        <p:txBody>
          <a:bodyPr wrap="square" rtlCol="0">
            <a:spAutoFit/>
          </a:bodyPr>
          <a:lstStyle/>
          <a:p>
            <a:r>
              <a:rPr lang="en-US" sz="1400" dirty="0" smtClean="0"/>
              <a:t>Page 12 in report </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6324600"/>
            <a:ext cx="1828800" cy="307777"/>
          </a:xfrm>
          <a:prstGeom prst="rect">
            <a:avLst/>
          </a:prstGeom>
          <a:noFill/>
        </p:spPr>
        <p:txBody>
          <a:bodyPr wrap="square" rtlCol="0">
            <a:spAutoFit/>
          </a:bodyPr>
          <a:lstStyle/>
          <a:p>
            <a:r>
              <a:rPr lang="en-US" sz="1400" dirty="0" smtClean="0"/>
              <a:t>Page 13 in report</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762000" y="1219200"/>
            <a:ext cx="7620000" cy="5410200"/>
          </a:xfrm>
          <a:prstGeom prst="rect">
            <a:avLst/>
          </a:prstGeom>
          <a:noFill/>
          <a:ln w="9525">
            <a:noFill/>
            <a:miter lim="800000"/>
            <a:headEnd/>
            <a:tailEnd/>
          </a:ln>
        </p:spPr>
      </p:pic>
      <p:sp>
        <p:nvSpPr>
          <p:cNvPr id="5" name="TextBox 4"/>
          <p:cNvSpPr txBox="1"/>
          <p:nvPr/>
        </p:nvSpPr>
        <p:spPr>
          <a:xfrm>
            <a:off x="6477000" y="6324600"/>
            <a:ext cx="2057400" cy="307777"/>
          </a:xfrm>
          <a:prstGeom prst="rect">
            <a:avLst/>
          </a:prstGeom>
          <a:noFill/>
        </p:spPr>
        <p:txBody>
          <a:bodyPr wrap="square" rtlCol="0">
            <a:spAutoFit/>
          </a:bodyPr>
          <a:lstStyle/>
          <a:p>
            <a:r>
              <a:rPr lang="en-US" sz="1400" dirty="0" smtClean="0"/>
              <a:t>Page 10 in report</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629400" y="6324600"/>
            <a:ext cx="1981200" cy="307777"/>
          </a:xfrm>
          <a:prstGeom prst="rect">
            <a:avLst/>
          </a:prstGeom>
          <a:noFill/>
        </p:spPr>
        <p:txBody>
          <a:bodyPr wrap="square" rtlCol="0">
            <a:spAutoFit/>
          </a:bodyPr>
          <a:lstStyle/>
          <a:p>
            <a:r>
              <a:rPr lang="en-US" sz="1400" dirty="0" smtClean="0"/>
              <a:t>Page 13 in report</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781800" y="6248400"/>
            <a:ext cx="2057400" cy="307777"/>
          </a:xfrm>
          <a:prstGeom prst="rect">
            <a:avLst/>
          </a:prstGeom>
          <a:noFill/>
        </p:spPr>
        <p:txBody>
          <a:bodyPr wrap="square" rtlCol="0">
            <a:spAutoFit/>
          </a:bodyPr>
          <a:lstStyle/>
          <a:p>
            <a:r>
              <a:rPr lang="en-US" sz="1400" dirty="0" smtClean="0"/>
              <a:t>Page 14 in report</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p:cNvCxnSpPr/>
          <p:nvPr/>
        </p:nvCxnSpPr>
        <p:spPr>
          <a:xfrm>
            <a:off x="7848600" y="2819400"/>
            <a:ext cx="685800" cy="838200"/>
          </a:xfrm>
          <a:prstGeom prst="straightConnector1">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705600" y="6324600"/>
            <a:ext cx="1828800" cy="307777"/>
          </a:xfrm>
          <a:prstGeom prst="rect">
            <a:avLst/>
          </a:prstGeom>
          <a:noFill/>
        </p:spPr>
        <p:txBody>
          <a:bodyPr wrap="square" rtlCol="0">
            <a:spAutoFit/>
          </a:bodyPr>
          <a:lstStyle/>
          <a:p>
            <a:r>
              <a:rPr lang="en-US" sz="1400" dirty="0" smtClean="0"/>
              <a:t>Page 14 in report</a:t>
            </a:r>
            <a:endParaRPr lang="en-US" sz="1400" dirty="0"/>
          </a:p>
        </p:txBody>
      </p:sp>
      <p:cxnSp>
        <p:nvCxnSpPr>
          <p:cNvPr id="11" name="Straight Arrow Connector 10"/>
          <p:cNvCxnSpPr/>
          <p:nvPr/>
        </p:nvCxnSpPr>
        <p:spPr>
          <a:xfrm>
            <a:off x="838200" y="6477000"/>
            <a:ext cx="1524000" cy="0"/>
          </a:xfrm>
          <a:prstGeom prst="straightConnector1">
            <a:avLst/>
          </a:prstGeom>
          <a:ln w="31750">
            <a:prstDash val="dash"/>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38400" y="6324600"/>
            <a:ext cx="3276600" cy="307777"/>
          </a:xfrm>
          <a:prstGeom prst="rect">
            <a:avLst/>
          </a:prstGeom>
          <a:noFill/>
        </p:spPr>
        <p:txBody>
          <a:bodyPr wrap="square" rtlCol="0">
            <a:spAutoFit/>
          </a:bodyPr>
          <a:lstStyle/>
          <a:p>
            <a:r>
              <a:rPr lang="en-US" sz="1400" dirty="0" smtClean="0"/>
              <a:t>Projected Available Fund Balance </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Implications</a:t>
            </a:r>
            <a:br>
              <a:rPr lang="en-US" dirty="0" smtClean="0"/>
            </a:br>
            <a:r>
              <a:rPr lang="en-US" sz="3600" dirty="0" smtClean="0"/>
              <a:t>Limited/No Control</a:t>
            </a:r>
            <a:endParaRPr lang="en-US" dirty="0"/>
          </a:p>
        </p:txBody>
      </p:sp>
      <p:graphicFrame>
        <p:nvGraphicFramePr>
          <p:cNvPr id="4" name="Content Placeholder 3"/>
          <p:cNvGraphicFramePr>
            <a:graphicFrameLocks noGrp="1"/>
          </p:cNvGraphicFramePr>
          <p:nvPr>
            <p:ph idx="1"/>
          </p:nvPr>
        </p:nvGraphicFramePr>
        <p:xfrm>
          <a:off x="533400" y="2667000"/>
          <a:ext cx="8229600" cy="2595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Teachers’ Retirement</a:t>
                      </a:r>
                      <a:endParaRPr lang="en-US" dirty="0"/>
                    </a:p>
                  </a:txBody>
                  <a:tcPr/>
                </a:tc>
                <a:tc>
                  <a:txBody>
                    <a:bodyPr/>
                    <a:lstStyle/>
                    <a:p>
                      <a:r>
                        <a:rPr lang="en-US" dirty="0" smtClean="0"/>
                        <a:t>Employees’ Retirement</a:t>
                      </a:r>
                      <a:endParaRPr lang="en-US" dirty="0"/>
                    </a:p>
                  </a:txBody>
                  <a:tcPr/>
                </a:tc>
              </a:tr>
              <a:tr h="370840">
                <a:tc>
                  <a:txBody>
                    <a:bodyPr/>
                    <a:lstStyle/>
                    <a:p>
                      <a:pPr algn="ctr"/>
                      <a:r>
                        <a:rPr lang="en-US" dirty="0" smtClean="0"/>
                        <a:t>2008-09</a:t>
                      </a:r>
                      <a:endParaRPr lang="en-US" dirty="0"/>
                    </a:p>
                  </a:txBody>
                  <a:tcPr/>
                </a:tc>
                <a:tc>
                  <a:txBody>
                    <a:bodyPr/>
                    <a:lstStyle/>
                    <a:p>
                      <a:pPr algn="ctr"/>
                      <a:r>
                        <a:rPr lang="en-US" dirty="0" smtClean="0"/>
                        <a:t>7.6 %</a:t>
                      </a:r>
                      <a:endParaRPr lang="en-US" dirty="0"/>
                    </a:p>
                  </a:txBody>
                  <a:tcPr/>
                </a:tc>
                <a:tc>
                  <a:txBody>
                    <a:bodyPr/>
                    <a:lstStyle/>
                    <a:p>
                      <a:pPr algn="ctr"/>
                      <a:r>
                        <a:rPr lang="en-US" dirty="0" smtClean="0"/>
                        <a:t>8.5 %</a:t>
                      </a:r>
                      <a:endParaRPr lang="en-US" dirty="0"/>
                    </a:p>
                  </a:txBody>
                  <a:tcPr/>
                </a:tc>
              </a:tr>
              <a:tr h="370840">
                <a:tc>
                  <a:txBody>
                    <a:bodyPr/>
                    <a:lstStyle/>
                    <a:p>
                      <a:pPr algn="ctr"/>
                      <a:r>
                        <a:rPr lang="en-US" dirty="0" smtClean="0"/>
                        <a:t>2009-10</a:t>
                      </a:r>
                      <a:endParaRPr lang="en-US" dirty="0"/>
                    </a:p>
                  </a:txBody>
                  <a:tcPr/>
                </a:tc>
                <a:tc>
                  <a:txBody>
                    <a:bodyPr/>
                    <a:lstStyle/>
                    <a:p>
                      <a:pPr algn="ctr"/>
                      <a:r>
                        <a:rPr lang="en-US" dirty="0" smtClean="0"/>
                        <a:t>6.19 %</a:t>
                      </a:r>
                      <a:endParaRPr lang="en-US" dirty="0"/>
                    </a:p>
                  </a:txBody>
                  <a:tcPr/>
                </a:tc>
                <a:tc>
                  <a:txBody>
                    <a:bodyPr/>
                    <a:lstStyle/>
                    <a:p>
                      <a:pPr algn="ctr"/>
                      <a:r>
                        <a:rPr lang="en-US" dirty="0" smtClean="0"/>
                        <a:t>7.4 %</a:t>
                      </a:r>
                      <a:endParaRPr lang="en-US" dirty="0"/>
                    </a:p>
                  </a:txBody>
                  <a:tcPr/>
                </a:tc>
              </a:tr>
              <a:tr h="370840">
                <a:tc>
                  <a:txBody>
                    <a:bodyPr/>
                    <a:lstStyle/>
                    <a:p>
                      <a:pPr algn="ctr"/>
                      <a:r>
                        <a:rPr lang="en-US" dirty="0" smtClean="0"/>
                        <a:t>2010-11</a:t>
                      </a:r>
                      <a:endParaRPr lang="en-US" dirty="0"/>
                    </a:p>
                  </a:txBody>
                  <a:tcPr/>
                </a:tc>
                <a:tc>
                  <a:txBody>
                    <a:bodyPr/>
                    <a:lstStyle/>
                    <a:p>
                      <a:pPr algn="ctr"/>
                      <a:r>
                        <a:rPr lang="en-US" dirty="0" smtClean="0"/>
                        <a:t>8.62 %</a:t>
                      </a:r>
                      <a:endParaRPr lang="en-US" dirty="0"/>
                    </a:p>
                  </a:txBody>
                  <a:tcPr/>
                </a:tc>
                <a:tc>
                  <a:txBody>
                    <a:bodyPr/>
                    <a:lstStyle/>
                    <a:p>
                      <a:pPr algn="ctr"/>
                      <a:r>
                        <a:rPr lang="en-US" dirty="0" smtClean="0"/>
                        <a:t>11.9 %</a:t>
                      </a:r>
                      <a:endParaRPr lang="en-US" dirty="0"/>
                    </a:p>
                  </a:txBody>
                  <a:tcPr/>
                </a:tc>
              </a:tr>
              <a:tr h="370840">
                <a:tc>
                  <a:txBody>
                    <a:bodyPr/>
                    <a:lstStyle/>
                    <a:p>
                      <a:pPr algn="ctr"/>
                      <a:r>
                        <a:rPr lang="en-US" dirty="0" smtClean="0"/>
                        <a:t>2011-12</a:t>
                      </a:r>
                      <a:endParaRPr lang="en-US" dirty="0"/>
                    </a:p>
                  </a:txBody>
                  <a:tcPr/>
                </a:tc>
                <a:tc>
                  <a:txBody>
                    <a:bodyPr/>
                    <a:lstStyle/>
                    <a:p>
                      <a:pPr algn="ctr"/>
                      <a:r>
                        <a:rPr lang="en-US" dirty="0" smtClean="0"/>
                        <a:t>11.11 %</a:t>
                      </a:r>
                      <a:endParaRPr lang="en-US" dirty="0"/>
                    </a:p>
                  </a:txBody>
                  <a:tcPr/>
                </a:tc>
                <a:tc>
                  <a:txBody>
                    <a:bodyPr/>
                    <a:lstStyle/>
                    <a:p>
                      <a:pPr algn="ctr"/>
                      <a:r>
                        <a:rPr lang="en-US" dirty="0" smtClean="0"/>
                        <a:t>16.3 %</a:t>
                      </a:r>
                      <a:endParaRPr lang="en-US" dirty="0"/>
                    </a:p>
                  </a:txBody>
                  <a:tcPr/>
                </a:tc>
              </a:tr>
              <a:tr h="370840">
                <a:tc>
                  <a:txBody>
                    <a:bodyPr/>
                    <a:lstStyle/>
                    <a:p>
                      <a:pPr algn="ctr"/>
                      <a:r>
                        <a:rPr lang="en-US" dirty="0" smtClean="0"/>
                        <a:t>2012-13</a:t>
                      </a:r>
                      <a:endParaRPr lang="en-US" dirty="0"/>
                    </a:p>
                  </a:txBody>
                  <a:tcPr/>
                </a:tc>
                <a:tc>
                  <a:txBody>
                    <a:bodyPr/>
                    <a:lstStyle/>
                    <a:p>
                      <a:pPr algn="ctr"/>
                      <a:r>
                        <a:rPr lang="en-US" dirty="0" smtClean="0"/>
                        <a:t>11.84 %</a:t>
                      </a:r>
                      <a:endParaRPr lang="en-US" dirty="0"/>
                    </a:p>
                  </a:txBody>
                  <a:tcPr/>
                </a:tc>
                <a:tc>
                  <a:txBody>
                    <a:bodyPr/>
                    <a:lstStyle/>
                    <a:p>
                      <a:pPr algn="ctr"/>
                      <a:r>
                        <a:rPr lang="en-US" dirty="0" smtClean="0"/>
                        <a:t>18.9 %</a:t>
                      </a:r>
                      <a:endParaRPr lang="en-US" dirty="0"/>
                    </a:p>
                  </a:txBody>
                  <a:tcPr/>
                </a:tc>
              </a:tr>
              <a:tr h="370840">
                <a:tc>
                  <a:txBody>
                    <a:bodyPr/>
                    <a:lstStyle/>
                    <a:p>
                      <a:pPr algn="ctr"/>
                      <a:r>
                        <a:rPr lang="en-US" dirty="0" smtClean="0"/>
                        <a:t>2013-14*</a:t>
                      </a:r>
                      <a:endParaRPr lang="en-US" dirty="0"/>
                    </a:p>
                  </a:txBody>
                  <a:tcPr/>
                </a:tc>
                <a:tc>
                  <a:txBody>
                    <a:bodyPr/>
                    <a:lstStyle/>
                    <a:p>
                      <a:pPr algn="ctr"/>
                      <a:r>
                        <a:rPr lang="en-US" dirty="0" smtClean="0"/>
                        <a:t>15.5 – 16.5 %</a:t>
                      </a:r>
                      <a:endParaRPr lang="en-US" dirty="0"/>
                    </a:p>
                  </a:txBody>
                  <a:tcPr/>
                </a:tc>
                <a:tc>
                  <a:txBody>
                    <a:bodyPr/>
                    <a:lstStyle/>
                    <a:p>
                      <a:pPr algn="ctr"/>
                      <a:r>
                        <a:rPr lang="en-US" dirty="0" smtClean="0"/>
                        <a:t>21 %</a:t>
                      </a:r>
                      <a:endParaRPr lang="en-US" dirty="0"/>
                    </a:p>
                  </a:txBody>
                  <a:tcPr/>
                </a:tc>
              </a:tr>
            </a:tbl>
          </a:graphicData>
        </a:graphic>
      </p:graphicFrame>
      <p:sp>
        <p:nvSpPr>
          <p:cNvPr id="5" name="TextBox 4"/>
          <p:cNvSpPr txBox="1"/>
          <p:nvPr/>
        </p:nvSpPr>
        <p:spPr>
          <a:xfrm>
            <a:off x="1295400" y="1905000"/>
            <a:ext cx="6553200" cy="461665"/>
          </a:xfrm>
          <a:prstGeom prst="rect">
            <a:avLst/>
          </a:prstGeom>
          <a:noFill/>
        </p:spPr>
        <p:txBody>
          <a:bodyPr wrap="square" rtlCol="0">
            <a:spAutoFit/>
          </a:bodyPr>
          <a:lstStyle/>
          <a:p>
            <a:pPr algn="ctr"/>
            <a:r>
              <a:rPr lang="en-US" sz="2400" dirty="0" smtClean="0"/>
              <a:t>Employer Contribution Rates for TRS and ERS</a:t>
            </a:r>
            <a:endParaRPr lang="en-US" sz="2400" dirty="0"/>
          </a:p>
        </p:txBody>
      </p:sp>
      <p:sp>
        <p:nvSpPr>
          <p:cNvPr id="6" name="TextBox 5"/>
          <p:cNvSpPr txBox="1"/>
          <p:nvPr/>
        </p:nvSpPr>
        <p:spPr>
          <a:xfrm>
            <a:off x="762000" y="5715000"/>
            <a:ext cx="3581400" cy="369332"/>
          </a:xfrm>
          <a:prstGeom prst="rect">
            <a:avLst/>
          </a:prstGeom>
          <a:noFill/>
        </p:spPr>
        <p:txBody>
          <a:bodyPr wrap="square" rtlCol="0">
            <a:spAutoFit/>
          </a:bodyPr>
          <a:lstStyle/>
          <a:p>
            <a:r>
              <a:rPr lang="en-US" dirty="0" smtClean="0"/>
              <a:t>*</a:t>
            </a:r>
            <a:r>
              <a:rPr lang="en-US" sz="1400" dirty="0" smtClean="0"/>
              <a:t>Current estimate</a:t>
            </a:r>
            <a:endParaRPr lang="en-US" sz="1400" dirty="0"/>
          </a:p>
        </p:txBody>
      </p:sp>
      <p:sp>
        <p:nvSpPr>
          <p:cNvPr id="7" name="TextBox 6"/>
          <p:cNvSpPr txBox="1"/>
          <p:nvPr/>
        </p:nvSpPr>
        <p:spPr>
          <a:xfrm>
            <a:off x="6553200" y="6248400"/>
            <a:ext cx="1905000" cy="307777"/>
          </a:xfrm>
          <a:prstGeom prst="rect">
            <a:avLst/>
          </a:prstGeom>
          <a:noFill/>
        </p:spPr>
        <p:txBody>
          <a:bodyPr wrap="square" rtlCol="0">
            <a:spAutoFit/>
          </a:bodyPr>
          <a:lstStyle/>
          <a:p>
            <a:r>
              <a:rPr lang="en-US" sz="1400" dirty="0" smtClean="0"/>
              <a:t>Page 11 in report</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Findings</a:t>
            </a:r>
            <a:endParaRPr lang="en-US" dirty="0"/>
          </a:p>
        </p:txBody>
      </p:sp>
      <p:sp>
        <p:nvSpPr>
          <p:cNvPr id="3" name="Content Placeholder 2"/>
          <p:cNvSpPr>
            <a:spLocks noGrp="1"/>
          </p:cNvSpPr>
          <p:nvPr>
            <p:ph idx="1"/>
          </p:nvPr>
        </p:nvSpPr>
        <p:spPr/>
        <p:txBody>
          <a:bodyPr/>
          <a:lstStyle/>
          <a:p>
            <a:r>
              <a:rPr lang="en-US" dirty="0" smtClean="0"/>
              <a:t>The charts indicate that budgets have been flat or have decreased</a:t>
            </a:r>
          </a:p>
          <a:p>
            <a:r>
              <a:rPr lang="en-US" dirty="0" smtClean="0"/>
              <a:t>Tax levies have been flat</a:t>
            </a:r>
          </a:p>
          <a:p>
            <a:r>
              <a:rPr lang="en-US" dirty="0" smtClean="0"/>
              <a:t>State Aid has been flat or decreased</a:t>
            </a:r>
          </a:p>
          <a:p>
            <a:r>
              <a:rPr lang="en-US" dirty="0" smtClean="0"/>
              <a:t>Increase use of fund balance to offset loss of aid and mitigate tax cap impact</a:t>
            </a:r>
          </a:p>
          <a:p>
            <a:r>
              <a:rPr lang="en-US" dirty="0" smtClean="0"/>
              <a:t>Limited or no control over TRS, ERS, and Health Insurance costs</a:t>
            </a:r>
          </a:p>
          <a:p>
            <a:endParaRPr lang="en-US" dirty="0" smtClean="0"/>
          </a:p>
          <a:p>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15 in report</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Opportunities</a:t>
            </a:r>
            <a:endParaRPr lang="en-US" dirty="0"/>
          </a:p>
        </p:txBody>
      </p:sp>
      <p:sp>
        <p:nvSpPr>
          <p:cNvPr id="3" name="Content Placeholder 2"/>
          <p:cNvSpPr>
            <a:spLocks noGrp="1"/>
          </p:cNvSpPr>
          <p:nvPr>
            <p:ph idx="1"/>
          </p:nvPr>
        </p:nvSpPr>
        <p:spPr/>
        <p:txBody>
          <a:bodyPr>
            <a:normAutofit lnSpcReduction="10000"/>
          </a:bodyPr>
          <a:lstStyle/>
          <a:p>
            <a:r>
              <a:rPr lang="en-US" dirty="0" smtClean="0"/>
              <a:t>Formalize the sharing that is already in place</a:t>
            </a:r>
          </a:p>
          <a:p>
            <a:r>
              <a:rPr lang="en-US" dirty="0" smtClean="0"/>
              <a:t>Consider creation of a Central Business Office</a:t>
            </a:r>
          </a:p>
          <a:p>
            <a:r>
              <a:rPr lang="en-US" dirty="0" smtClean="0"/>
              <a:t>Collaborate in creating cost efficiencies in the following areas:</a:t>
            </a:r>
          </a:p>
          <a:p>
            <a:pPr lvl="1"/>
            <a:r>
              <a:rPr lang="en-US" dirty="0" smtClean="0"/>
              <a:t>Teacher Contracts</a:t>
            </a:r>
          </a:p>
          <a:p>
            <a:pPr lvl="1"/>
            <a:r>
              <a:rPr lang="en-US" dirty="0" smtClean="0"/>
              <a:t>Health Insurance</a:t>
            </a:r>
          </a:p>
          <a:p>
            <a:pPr lvl="1"/>
            <a:r>
              <a:rPr lang="en-US" dirty="0" smtClean="0"/>
              <a:t>General Liability Insurance</a:t>
            </a:r>
          </a:p>
          <a:p>
            <a:pPr lvl="1"/>
            <a:r>
              <a:rPr lang="en-US" dirty="0" smtClean="0"/>
              <a:t>Legal Services</a:t>
            </a:r>
          </a:p>
          <a:p>
            <a:pPr lvl="1"/>
            <a:r>
              <a:rPr lang="en-US" dirty="0" smtClean="0"/>
              <a:t>Auditing Services</a:t>
            </a:r>
          </a:p>
          <a:p>
            <a:pPr lvl="1">
              <a:buNone/>
            </a:pPr>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15 in report</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Learning Communities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 professional learning communities for all school related operations</a:t>
            </a:r>
          </a:p>
          <a:p>
            <a:pPr lvl="1"/>
            <a:r>
              <a:rPr lang="en-US" dirty="0" smtClean="0"/>
              <a:t>Professional Development</a:t>
            </a:r>
          </a:p>
          <a:p>
            <a:pPr lvl="2"/>
            <a:r>
              <a:rPr lang="en-US" dirty="0" smtClean="0"/>
              <a:t>Administration</a:t>
            </a:r>
          </a:p>
          <a:p>
            <a:pPr lvl="2"/>
            <a:r>
              <a:rPr lang="en-US" dirty="0" smtClean="0"/>
              <a:t>Faculty</a:t>
            </a:r>
          </a:p>
          <a:p>
            <a:pPr lvl="2"/>
            <a:r>
              <a:rPr lang="en-US" dirty="0" smtClean="0"/>
              <a:t>Staff</a:t>
            </a:r>
          </a:p>
          <a:p>
            <a:pPr lvl="1"/>
            <a:r>
              <a:rPr lang="en-US" dirty="0" smtClean="0"/>
              <a:t>Curriculum and Instruction</a:t>
            </a:r>
          </a:p>
          <a:p>
            <a:pPr lvl="1"/>
            <a:r>
              <a:rPr lang="en-US" dirty="0" smtClean="0"/>
              <a:t>Special Education</a:t>
            </a:r>
          </a:p>
          <a:p>
            <a:pPr lvl="1"/>
            <a:r>
              <a:rPr lang="en-US" dirty="0" smtClean="0"/>
              <a:t>At risk students</a:t>
            </a:r>
          </a:p>
          <a:p>
            <a:pPr lvl="1"/>
            <a:r>
              <a:rPr lang="en-US" dirty="0" smtClean="0"/>
              <a:t>Transportation</a:t>
            </a:r>
          </a:p>
          <a:p>
            <a:pPr lvl="1"/>
            <a:r>
              <a:rPr lang="en-US" dirty="0" smtClean="0"/>
              <a:t>Collaboration with BOCES on programs for Myers and SAEC Centers</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How do these seven districts share and expand academic opportunities for their students in a cost effective manner?</a:t>
            </a:r>
          </a:p>
          <a:p>
            <a:pPr lvl="0"/>
            <a:r>
              <a:rPr lang="en-US" dirty="0"/>
              <a:t>What is currently being shared among the districts and how can this be improved upon?</a:t>
            </a:r>
          </a:p>
          <a:p>
            <a:pPr lvl="0"/>
            <a:r>
              <a:rPr lang="en-US" dirty="0"/>
              <a:t>Given current structures, what may be shared?  What are the obstacles?</a:t>
            </a:r>
          </a:p>
          <a:p>
            <a:pPr lvl="0"/>
            <a:r>
              <a:rPr lang="en-US" dirty="0"/>
              <a:t>What new structures will need to be created in order to be more effective?</a:t>
            </a:r>
          </a:p>
          <a:p>
            <a:pPr lvl="0"/>
            <a:r>
              <a:rPr lang="en-US" dirty="0"/>
              <a:t>What cost savings are associated with these sharing opportunities?</a:t>
            </a:r>
          </a:p>
          <a:p>
            <a:pPr lvl="0"/>
            <a:r>
              <a:rPr lang="en-US" dirty="0"/>
              <a:t>Does the use of instructional technology provide an opportunity for greater sharing?</a:t>
            </a:r>
          </a:p>
          <a:p>
            <a:pPr>
              <a:buNone/>
            </a:pPr>
            <a:endParaRPr lang="en-US" dirty="0"/>
          </a:p>
        </p:txBody>
      </p:sp>
      <p:sp>
        <p:nvSpPr>
          <p:cNvPr id="4" name="TextBox 3"/>
          <p:cNvSpPr txBox="1"/>
          <p:nvPr/>
        </p:nvSpPr>
        <p:spPr>
          <a:xfrm>
            <a:off x="5257800" y="6019800"/>
            <a:ext cx="2209800" cy="307777"/>
          </a:xfrm>
          <a:prstGeom prst="rect">
            <a:avLst/>
          </a:prstGeom>
          <a:noFill/>
        </p:spPr>
        <p:txBody>
          <a:bodyPr wrap="square" rtlCol="0">
            <a:spAutoFit/>
          </a:bodyPr>
          <a:lstStyle/>
          <a:p>
            <a:r>
              <a:rPr lang="en-US" sz="1400" dirty="0" smtClean="0"/>
              <a:t>Page 8 in report</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Administrative Structure </a:t>
            </a:r>
            <a:br>
              <a:rPr lang="en-US" sz="3200" dirty="0" smtClean="0"/>
            </a:br>
            <a:r>
              <a:rPr lang="en-US" sz="3200" dirty="0" smtClean="0"/>
              <a:t>and Sharing Opportunities</a:t>
            </a:r>
            <a:endParaRPr lang="en-US" sz="3200" dirty="0"/>
          </a:p>
        </p:txBody>
      </p:sp>
      <p:graphicFrame>
        <p:nvGraphicFramePr>
          <p:cNvPr id="4" name="Content Placeholder 3"/>
          <p:cNvGraphicFramePr>
            <a:graphicFrameLocks noGrp="1"/>
          </p:cNvGraphicFramePr>
          <p:nvPr>
            <p:ph idx="1"/>
          </p:nvPr>
        </p:nvGraphicFramePr>
        <p:xfrm>
          <a:off x="381000" y="1295400"/>
          <a:ext cx="8381999" cy="5316087"/>
        </p:xfrm>
        <a:graphic>
          <a:graphicData uri="http://schemas.openxmlformats.org/drawingml/2006/table">
            <a:tbl>
              <a:tblPr firstRow="1" bandRow="1">
                <a:tableStyleId>{5C22544A-7EE6-4342-B048-85BDC9FD1C3A}</a:tableStyleId>
              </a:tblPr>
              <a:tblGrid>
                <a:gridCol w="1552222"/>
                <a:gridCol w="853723"/>
                <a:gridCol w="1241778"/>
                <a:gridCol w="698500"/>
                <a:gridCol w="1086554"/>
                <a:gridCol w="1086554"/>
                <a:gridCol w="931334"/>
                <a:gridCol w="931334"/>
              </a:tblGrid>
              <a:tr h="502962">
                <a:tc>
                  <a:txBody>
                    <a:bodyPr/>
                    <a:lstStyle/>
                    <a:p>
                      <a:endParaRPr lang="en-US" dirty="0"/>
                    </a:p>
                  </a:txBody>
                  <a:tcPr/>
                </a:tc>
                <a:tc>
                  <a:txBody>
                    <a:bodyPr/>
                    <a:lstStyle/>
                    <a:p>
                      <a:r>
                        <a:rPr lang="en-US" sz="1600" dirty="0" smtClean="0"/>
                        <a:t>Argyle</a:t>
                      </a:r>
                      <a:endParaRPr lang="en-US" sz="1600" dirty="0"/>
                    </a:p>
                  </a:txBody>
                  <a:tcPr/>
                </a:tc>
                <a:tc>
                  <a:txBody>
                    <a:bodyPr/>
                    <a:lstStyle/>
                    <a:p>
                      <a:r>
                        <a:rPr lang="en-US" sz="1600" dirty="0" smtClean="0"/>
                        <a:t>Cambridge</a:t>
                      </a:r>
                      <a:endParaRPr lang="en-US" sz="1600" dirty="0"/>
                    </a:p>
                  </a:txBody>
                  <a:tcPr/>
                </a:tc>
                <a:tc>
                  <a:txBody>
                    <a:bodyPr/>
                    <a:lstStyle/>
                    <a:p>
                      <a:r>
                        <a:rPr lang="en-US" sz="1600" dirty="0" smtClean="0"/>
                        <a:t>Fort Ann</a:t>
                      </a:r>
                      <a:endParaRPr lang="en-US" sz="1600" dirty="0"/>
                    </a:p>
                  </a:txBody>
                  <a:tcPr/>
                </a:tc>
                <a:tc>
                  <a:txBody>
                    <a:bodyPr/>
                    <a:lstStyle/>
                    <a:p>
                      <a:r>
                        <a:rPr lang="en-US" sz="1600" dirty="0" smtClean="0"/>
                        <a:t>Granville</a:t>
                      </a:r>
                      <a:endParaRPr lang="en-US" sz="1600" dirty="0"/>
                    </a:p>
                  </a:txBody>
                  <a:tcPr/>
                </a:tc>
                <a:tc>
                  <a:txBody>
                    <a:bodyPr/>
                    <a:lstStyle/>
                    <a:p>
                      <a:r>
                        <a:rPr lang="en-US" sz="1600" dirty="0" smtClean="0"/>
                        <a:t>Hartford</a:t>
                      </a:r>
                      <a:endParaRPr lang="en-US" sz="1600" dirty="0"/>
                    </a:p>
                  </a:txBody>
                  <a:tcPr/>
                </a:tc>
                <a:tc>
                  <a:txBody>
                    <a:bodyPr/>
                    <a:lstStyle/>
                    <a:p>
                      <a:r>
                        <a:rPr lang="en-US" sz="1600" dirty="0" smtClean="0"/>
                        <a:t>Hudson Falls</a:t>
                      </a:r>
                      <a:endParaRPr lang="en-US" sz="1600" dirty="0"/>
                    </a:p>
                  </a:txBody>
                  <a:tcPr/>
                </a:tc>
                <a:tc>
                  <a:txBody>
                    <a:bodyPr/>
                    <a:lstStyle/>
                    <a:p>
                      <a:r>
                        <a:rPr lang="en-US" sz="1600" dirty="0" smtClean="0"/>
                        <a:t>Salem</a:t>
                      </a:r>
                      <a:endParaRPr lang="en-US" sz="1600" dirty="0"/>
                    </a:p>
                  </a:txBody>
                  <a:tcPr/>
                </a:tc>
              </a:tr>
              <a:tr h="317660">
                <a:tc>
                  <a:txBody>
                    <a:bodyPr/>
                    <a:lstStyle/>
                    <a:p>
                      <a:r>
                        <a:rPr lang="en-US" sz="1100" dirty="0" smtClean="0"/>
                        <a:t>Superintendent</a:t>
                      </a:r>
                      <a:endParaRPr lang="en-US" sz="1100"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17660">
                <a:tc>
                  <a:txBody>
                    <a:bodyPr/>
                    <a:lstStyle/>
                    <a:p>
                      <a:r>
                        <a:rPr lang="en-US" sz="1100" dirty="0" smtClean="0"/>
                        <a:t>Elementary Principal</a:t>
                      </a:r>
                      <a:endParaRPr lang="en-US" sz="1100"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err="1" smtClean="0"/>
                        <a:t>na</a:t>
                      </a:r>
                      <a:endParaRPr lang="en-US" dirty="0"/>
                    </a:p>
                  </a:txBody>
                  <a:tcPr/>
                </a:tc>
              </a:tr>
              <a:tr h="370603">
                <a:tc>
                  <a:txBody>
                    <a:bodyPr/>
                    <a:lstStyle/>
                    <a:p>
                      <a:r>
                        <a:rPr lang="en-US" sz="1100" dirty="0" smtClean="0"/>
                        <a:t>Middle</a:t>
                      </a:r>
                      <a:r>
                        <a:rPr lang="en-US" sz="1100" baseline="0" dirty="0" smtClean="0"/>
                        <a:t> School Principal</a:t>
                      </a:r>
                      <a:endParaRPr lang="en-US" sz="1100" dirty="0"/>
                    </a:p>
                  </a:txBody>
                  <a:tcPr/>
                </a:tc>
                <a:tc>
                  <a:txBody>
                    <a:bodyPr/>
                    <a:lstStyle/>
                    <a:p>
                      <a:pPr algn="ctr"/>
                      <a:r>
                        <a:rPr lang="en-US" dirty="0" err="1" smtClean="0"/>
                        <a:t>na</a:t>
                      </a:r>
                      <a:endParaRPr lang="en-US" dirty="0"/>
                    </a:p>
                  </a:txBody>
                  <a:tcPr/>
                </a:tc>
                <a:tc>
                  <a:txBody>
                    <a:bodyPr/>
                    <a:lstStyle/>
                    <a:p>
                      <a:pPr algn="ctr"/>
                      <a:r>
                        <a:rPr lang="en-US" dirty="0" err="1" smtClean="0"/>
                        <a:t>na</a:t>
                      </a:r>
                      <a:endParaRPr lang="en-US" dirty="0"/>
                    </a:p>
                  </a:txBody>
                  <a:tcPr/>
                </a:tc>
                <a:tc>
                  <a:txBody>
                    <a:bodyPr/>
                    <a:lstStyle/>
                    <a:p>
                      <a:pPr algn="ctr"/>
                      <a:r>
                        <a:rPr lang="en-US" dirty="0" err="1" smtClean="0"/>
                        <a:t>na</a:t>
                      </a:r>
                      <a:endParaRPr lang="en-US" dirty="0"/>
                    </a:p>
                  </a:txBody>
                  <a:tcPr/>
                </a:tc>
                <a:tc>
                  <a:txBody>
                    <a:bodyPr/>
                    <a:lstStyle/>
                    <a:p>
                      <a:pPr algn="ctr"/>
                      <a:r>
                        <a:rPr lang="en-US" dirty="0" smtClean="0"/>
                        <a:t>X</a:t>
                      </a:r>
                      <a:endParaRPr lang="en-US" dirty="0"/>
                    </a:p>
                  </a:txBody>
                  <a:tcPr/>
                </a:tc>
                <a:tc>
                  <a:txBody>
                    <a:bodyPr/>
                    <a:lstStyle/>
                    <a:p>
                      <a:pPr algn="ctr"/>
                      <a:r>
                        <a:rPr lang="en-US" dirty="0" err="1" smtClean="0"/>
                        <a:t>na</a:t>
                      </a:r>
                      <a:endParaRPr lang="en-US" dirty="0"/>
                    </a:p>
                  </a:txBody>
                  <a:tcPr/>
                </a:tc>
                <a:tc>
                  <a:txBody>
                    <a:bodyPr/>
                    <a:lstStyle/>
                    <a:p>
                      <a:pPr algn="ctr"/>
                      <a:r>
                        <a:rPr lang="en-US" dirty="0" smtClean="0"/>
                        <a:t>X</a:t>
                      </a:r>
                      <a:endParaRPr lang="en-US" dirty="0"/>
                    </a:p>
                  </a:txBody>
                  <a:tcPr/>
                </a:tc>
                <a:tc>
                  <a:txBody>
                    <a:bodyPr/>
                    <a:lstStyle/>
                    <a:p>
                      <a:pPr algn="ctr"/>
                      <a:r>
                        <a:rPr lang="en-US" dirty="0" err="1" smtClean="0"/>
                        <a:t>na</a:t>
                      </a:r>
                      <a:endParaRPr lang="en-US" dirty="0"/>
                    </a:p>
                  </a:txBody>
                  <a:tcPr/>
                </a:tc>
              </a:tr>
              <a:tr h="317660">
                <a:tc>
                  <a:txBody>
                    <a:bodyPr/>
                    <a:lstStyle/>
                    <a:p>
                      <a:r>
                        <a:rPr lang="en-US" sz="1100" dirty="0" smtClean="0"/>
                        <a:t>High School Principal</a:t>
                      </a:r>
                      <a:endParaRPr lang="en-US" sz="1100"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err="1" smtClean="0"/>
                        <a:t>na</a:t>
                      </a:r>
                      <a:endParaRPr lang="en-US" dirty="0"/>
                    </a:p>
                  </a:txBody>
                  <a:tcPr/>
                </a:tc>
              </a:tr>
              <a:tr h="317660">
                <a:tc>
                  <a:txBody>
                    <a:bodyPr/>
                    <a:lstStyle/>
                    <a:p>
                      <a:r>
                        <a:rPr lang="en-US" sz="1100" dirty="0" smtClean="0"/>
                        <a:t>K-12 Principal</a:t>
                      </a:r>
                      <a:endParaRPr lang="en-US" sz="1100" dirty="0"/>
                    </a:p>
                  </a:txBody>
                  <a:tcPr/>
                </a:tc>
                <a:tc>
                  <a:txBody>
                    <a:bodyPr/>
                    <a:lstStyle/>
                    <a:p>
                      <a:pPr algn="ctr"/>
                      <a:r>
                        <a:rPr lang="en-US" dirty="0" err="1" smtClean="0"/>
                        <a:t>na</a:t>
                      </a:r>
                      <a:endParaRPr lang="en-US"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dirty="0" err="1" smtClean="0"/>
                        <a:t>na</a:t>
                      </a:r>
                      <a:endParaRPr lang="en-US" dirty="0"/>
                    </a:p>
                  </a:txBody>
                  <a:tcPr/>
                </a:tc>
                <a:tc>
                  <a:txBody>
                    <a:bodyPr/>
                    <a:lstStyle/>
                    <a:p>
                      <a:pPr algn="ctr"/>
                      <a:r>
                        <a:rPr lang="en-US" dirty="0" smtClean="0"/>
                        <a:t>X</a:t>
                      </a:r>
                      <a:endParaRPr lang="en-US" dirty="0"/>
                    </a:p>
                  </a:txBody>
                  <a:tcPr/>
                </a:tc>
              </a:tr>
              <a:tr h="370603">
                <a:tc>
                  <a:txBody>
                    <a:bodyPr/>
                    <a:lstStyle/>
                    <a:p>
                      <a:r>
                        <a:rPr lang="en-US" sz="1100" dirty="0" smtClean="0"/>
                        <a:t>Principal of Curriculum</a:t>
                      </a:r>
                      <a:endParaRPr lang="en-US" sz="1100"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smtClean="0"/>
                        <a:t>na</a:t>
                      </a:r>
                      <a:endParaRPr lang="en-US" dirty="0"/>
                    </a:p>
                  </a:txBody>
                  <a:tcPr/>
                </a:tc>
                <a:tc>
                  <a:txBody>
                    <a:bodyPr/>
                    <a:lstStyle/>
                    <a:p>
                      <a:pPr algn="ctr"/>
                      <a:r>
                        <a:rPr lang="en-US" dirty="0" err="1" smtClean="0"/>
                        <a:t>na</a:t>
                      </a:r>
                      <a:endParaRPr lang="en-US" dirty="0"/>
                    </a:p>
                  </a:txBody>
                  <a:tcPr/>
                </a:tc>
                <a:tc>
                  <a:txBody>
                    <a:bodyPr/>
                    <a:lstStyle/>
                    <a:p>
                      <a:pPr algn="ctr"/>
                      <a:r>
                        <a:rPr lang="en-US" dirty="0" smtClean="0"/>
                        <a:t>X</a:t>
                      </a:r>
                      <a:endParaRPr lang="en-US" dirty="0"/>
                    </a:p>
                  </a:txBody>
                  <a:tcPr/>
                </a:tc>
              </a:tr>
              <a:tr h="516198">
                <a:tc>
                  <a:txBody>
                    <a:bodyPr/>
                    <a:lstStyle/>
                    <a:p>
                      <a:r>
                        <a:rPr lang="en-US" sz="1100" dirty="0" smtClean="0"/>
                        <a:t>Director</a:t>
                      </a:r>
                      <a:r>
                        <a:rPr lang="en-US" sz="1100" baseline="0" dirty="0" smtClean="0"/>
                        <a:t> of Curriculum and Instruction</a:t>
                      </a:r>
                      <a:endParaRPr lang="en-US" sz="1100"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r>
              <a:tr h="317660">
                <a:tc>
                  <a:txBody>
                    <a:bodyPr/>
                    <a:lstStyle/>
                    <a:p>
                      <a:r>
                        <a:rPr lang="en-US" sz="1100" dirty="0" smtClean="0"/>
                        <a:t>Business Manager</a:t>
                      </a:r>
                      <a:endParaRPr lang="en-US" sz="1100"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r>
              <a:tr h="370603">
                <a:tc>
                  <a:txBody>
                    <a:bodyPr/>
                    <a:lstStyle/>
                    <a:p>
                      <a:r>
                        <a:rPr lang="en-US" sz="1100" dirty="0" smtClean="0"/>
                        <a:t>Director of Special</a:t>
                      </a:r>
                      <a:r>
                        <a:rPr lang="en-US" sz="1100" baseline="0" dirty="0" smtClean="0"/>
                        <a:t> Education</a:t>
                      </a:r>
                      <a:endParaRPr lang="en-US" sz="1100" dirty="0"/>
                    </a:p>
                  </a:txBody>
                  <a:tcPr>
                    <a:solidFill>
                      <a:srgbClr val="FFFF00"/>
                    </a:solidFill>
                  </a:tcPr>
                </a:tc>
                <a:tc>
                  <a:txBody>
                    <a:bodyPr/>
                    <a:lstStyle/>
                    <a:p>
                      <a:pPr algn="ctr"/>
                      <a:r>
                        <a:rPr lang="en-US" dirty="0" smtClean="0"/>
                        <a:t>.5</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x</a:t>
                      </a:r>
                      <a:endParaRPr lang="en-US" dirty="0"/>
                    </a:p>
                  </a:txBody>
                  <a:tcPr>
                    <a:solidFill>
                      <a:srgbClr val="FFFF00"/>
                    </a:solidFill>
                  </a:tcPr>
                </a:tc>
              </a:tr>
              <a:tr h="370603">
                <a:tc>
                  <a:txBody>
                    <a:bodyPr/>
                    <a:lstStyle/>
                    <a:p>
                      <a:r>
                        <a:rPr lang="en-US" sz="1100" dirty="0" smtClean="0"/>
                        <a:t>Transportation Supervisor</a:t>
                      </a:r>
                      <a:endParaRPr lang="en-US" sz="1100" dirty="0"/>
                    </a:p>
                  </a:txBody>
                  <a:tcPr/>
                </a:tc>
                <a:tc>
                  <a:txBody>
                    <a:bodyPr/>
                    <a:lstStyle/>
                    <a:p>
                      <a:pPr algn="ctr"/>
                      <a:r>
                        <a:rPr lang="en-US" dirty="0" smtClean="0"/>
                        <a:t>0</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603">
                <a:tc>
                  <a:txBody>
                    <a:bodyPr/>
                    <a:lstStyle/>
                    <a:p>
                      <a:r>
                        <a:rPr lang="en-US" sz="1100" dirty="0" smtClean="0"/>
                        <a:t>Director of Human Resources</a:t>
                      </a:r>
                      <a:endParaRPr lang="en-US" sz="1100"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c>
                  <a:txBody>
                    <a:bodyPr/>
                    <a:lstStyle/>
                    <a:p>
                      <a:pPr algn="ctr"/>
                      <a:r>
                        <a:rPr lang="en-US" dirty="0" smtClean="0"/>
                        <a:t>0</a:t>
                      </a:r>
                      <a:endParaRPr lang="en-US" dirty="0"/>
                    </a:p>
                  </a:txBody>
                  <a:tcPr>
                    <a:solidFill>
                      <a:srgbClr val="FFFF00"/>
                    </a:solidFill>
                  </a:tcPr>
                </a:tc>
              </a:tr>
              <a:tr h="370603">
                <a:tc>
                  <a:txBody>
                    <a:bodyPr/>
                    <a:lstStyle/>
                    <a:p>
                      <a:r>
                        <a:rPr lang="en-US" sz="1100" dirty="0" smtClean="0"/>
                        <a:t>Director of Technology</a:t>
                      </a:r>
                      <a:endParaRPr lang="en-US" sz="1100"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X</a:t>
                      </a:r>
                      <a:endParaRPr lang="en-US" dirty="0"/>
                    </a:p>
                  </a:txBody>
                  <a:tcPr/>
                </a:tc>
                <a:tc>
                  <a:txBody>
                    <a:bodyPr/>
                    <a:lstStyle/>
                    <a:p>
                      <a:pPr algn="ctr"/>
                      <a:r>
                        <a:rPr lang="en-US" dirty="0" smtClean="0"/>
                        <a:t>0</a:t>
                      </a:r>
                      <a:endParaRPr lang="en-US" dirty="0"/>
                    </a:p>
                  </a:txBody>
                  <a:tcPr/>
                </a:tc>
                <a:tc>
                  <a:txBody>
                    <a:bodyPr/>
                    <a:lstStyle/>
                    <a:p>
                      <a:pPr algn="ctr"/>
                      <a:r>
                        <a:rPr lang="en-US" dirty="0" smtClean="0"/>
                        <a:t>X</a:t>
                      </a:r>
                      <a:endParaRPr lang="en-US" dirty="0"/>
                    </a:p>
                  </a:txBody>
                  <a:tcPr/>
                </a:tc>
                <a:tc>
                  <a:txBody>
                    <a:bodyPr/>
                    <a:lstStyle/>
                    <a:p>
                      <a:pPr algn="ctr"/>
                      <a:r>
                        <a:rPr lang="en-US" dirty="0" smtClean="0"/>
                        <a:t>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Status of Sharing </a:t>
            </a:r>
            <a:br>
              <a:rPr lang="en-US" dirty="0" smtClean="0"/>
            </a:br>
            <a:r>
              <a:rPr lang="en-US" dirty="0" smtClean="0"/>
              <a:t>Findings</a:t>
            </a:r>
            <a:endParaRPr lang="en-US" dirty="0"/>
          </a:p>
        </p:txBody>
      </p:sp>
      <p:sp>
        <p:nvSpPr>
          <p:cNvPr id="3" name="Content Placeholder 2"/>
          <p:cNvSpPr>
            <a:spLocks noGrp="1"/>
          </p:cNvSpPr>
          <p:nvPr>
            <p:ph idx="1"/>
          </p:nvPr>
        </p:nvSpPr>
        <p:spPr/>
        <p:txBody>
          <a:bodyPr/>
          <a:lstStyle/>
          <a:p>
            <a:r>
              <a:rPr lang="en-US" dirty="0" smtClean="0"/>
              <a:t>Special Education Programs</a:t>
            </a:r>
          </a:p>
          <a:p>
            <a:r>
              <a:rPr lang="en-US" dirty="0" smtClean="0"/>
              <a:t>Some teachers are shared</a:t>
            </a:r>
          </a:p>
          <a:p>
            <a:r>
              <a:rPr lang="en-US" dirty="0" smtClean="0"/>
              <a:t>Transportation on an informal basis</a:t>
            </a:r>
          </a:p>
          <a:p>
            <a:r>
              <a:rPr lang="en-US" dirty="0" smtClean="0"/>
              <a:t>Distance learning in only two schools</a:t>
            </a:r>
          </a:p>
          <a:p>
            <a:r>
              <a:rPr lang="en-US" dirty="0" smtClean="0"/>
              <a:t>SUNY Adirondack has provided faculty for some courses</a:t>
            </a:r>
          </a:p>
          <a:p>
            <a:r>
              <a:rPr lang="en-US" dirty="0" smtClean="0"/>
              <a:t>Some professional development</a:t>
            </a:r>
          </a:p>
          <a:p>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24 in report</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Sharing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Stronger formalized partnerships</a:t>
            </a:r>
          </a:p>
          <a:p>
            <a:r>
              <a:rPr lang="en-US" dirty="0" smtClean="0"/>
              <a:t>Potential for sharing teachers across the seven districts</a:t>
            </a:r>
          </a:p>
          <a:p>
            <a:r>
              <a:rPr lang="en-US" dirty="0" smtClean="0"/>
              <a:t>Develop professional learning communities on a variety of levels</a:t>
            </a:r>
          </a:p>
          <a:p>
            <a:r>
              <a:rPr lang="en-US" dirty="0" smtClean="0"/>
              <a:t>Create a regional approach to alternative education</a:t>
            </a:r>
          </a:p>
          <a:p>
            <a:r>
              <a:rPr lang="en-US" dirty="0" smtClean="0"/>
              <a:t>Create a regional approach for a GED program</a:t>
            </a:r>
          </a:p>
          <a:p>
            <a:r>
              <a:rPr lang="en-US" dirty="0" smtClean="0"/>
              <a:t>Stronger coordination with SUNY Adirondack</a:t>
            </a:r>
          </a:p>
          <a:p>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25 in report</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Instructional Program</a:t>
            </a:r>
            <a:br>
              <a:rPr lang="en-US" dirty="0" smtClean="0"/>
            </a:br>
            <a:r>
              <a:rPr lang="en-US" dirty="0" smtClean="0"/>
              <a:t>Findings</a:t>
            </a:r>
            <a:endParaRPr lang="en-US" dirty="0"/>
          </a:p>
        </p:txBody>
      </p:sp>
      <p:sp>
        <p:nvSpPr>
          <p:cNvPr id="3" name="Content Placeholder 2"/>
          <p:cNvSpPr>
            <a:spLocks noGrp="1"/>
          </p:cNvSpPr>
          <p:nvPr>
            <p:ph idx="1"/>
          </p:nvPr>
        </p:nvSpPr>
        <p:spPr/>
        <p:txBody>
          <a:bodyPr/>
          <a:lstStyle/>
          <a:p>
            <a:r>
              <a:rPr lang="en-US" dirty="0" smtClean="0"/>
              <a:t>Each school district has unique strengths within their academic programs</a:t>
            </a:r>
          </a:p>
          <a:p>
            <a:r>
              <a:rPr lang="en-US" dirty="0" smtClean="0"/>
              <a:t>Advanced Placement Courses</a:t>
            </a:r>
          </a:p>
          <a:p>
            <a:r>
              <a:rPr lang="en-US" dirty="0" smtClean="0"/>
              <a:t>Agricultural Science Courses</a:t>
            </a:r>
          </a:p>
          <a:p>
            <a:r>
              <a:rPr lang="en-US" dirty="0" smtClean="0"/>
              <a:t>Engineering Courses</a:t>
            </a:r>
          </a:p>
          <a:p>
            <a:r>
              <a:rPr lang="en-US" dirty="0" smtClean="0"/>
              <a:t>Computer Assisted Design</a:t>
            </a:r>
          </a:p>
          <a:p>
            <a:r>
              <a:rPr lang="en-US" dirty="0" smtClean="0"/>
              <a:t>Advanced Art Classes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Instructional Program</a:t>
            </a:r>
            <a:br>
              <a:rPr lang="en-US" dirty="0" smtClean="0"/>
            </a:br>
            <a:r>
              <a:rPr lang="en-US" dirty="0" smtClean="0"/>
              <a:t>Opportunities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Create a Common Bell Schedule</a:t>
            </a:r>
          </a:p>
          <a:p>
            <a:pPr lvl="1"/>
            <a:r>
              <a:rPr lang="en-US" b="1" dirty="0" smtClean="0"/>
              <a:t>Key step to the “Collaborative Model”</a:t>
            </a:r>
          </a:p>
          <a:p>
            <a:r>
              <a:rPr lang="en-US" dirty="0" smtClean="0"/>
              <a:t>Allow for cross registration in certain courses</a:t>
            </a:r>
          </a:p>
          <a:p>
            <a:r>
              <a:rPr lang="en-US" dirty="0" smtClean="0"/>
              <a:t>Create courses to be taught online</a:t>
            </a:r>
          </a:p>
          <a:p>
            <a:r>
              <a:rPr lang="en-US" dirty="0" smtClean="0"/>
              <a:t>Build capacity to develop online courses</a:t>
            </a:r>
          </a:p>
          <a:p>
            <a:r>
              <a:rPr lang="en-US" dirty="0" smtClean="0"/>
              <a:t>Use interactive instructional tools – </a:t>
            </a:r>
            <a:r>
              <a:rPr lang="en-US" dirty="0" err="1" smtClean="0"/>
              <a:t>Moodle</a:t>
            </a:r>
            <a:endParaRPr lang="en-US" dirty="0" smtClean="0"/>
          </a:p>
          <a:p>
            <a:r>
              <a:rPr lang="en-US" dirty="0" smtClean="0"/>
              <a:t>Creating School Campus Clusters</a:t>
            </a:r>
          </a:p>
          <a:p>
            <a:r>
              <a:rPr lang="en-US" dirty="0" smtClean="0"/>
              <a:t>Bridging with Colleges, Universities and BOCES</a:t>
            </a:r>
          </a:p>
          <a:p>
            <a:r>
              <a:rPr lang="en-US" dirty="0" smtClean="0"/>
              <a:t>Develop Professional Learning Communities to address instructional needs across the districts</a:t>
            </a:r>
          </a:p>
          <a:p>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27 in report</a:t>
            </a:r>
            <a:endParaRPr 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Bell Schedule</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381000" y="1600200"/>
            <a:ext cx="8264670" cy="4158456"/>
          </a:xfrm>
          <a:prstGeom prst="rect">
            <a:avLst/>
          </a:prstGeom>
          <a:noFill/>
          <a:ln w="9525">
            <a:noFill/>
            <a:miter lim="800000"/>
            <a:headEnd/>
            <a:tailEnd/>
          </a:ln>
        </p:spPr>
      </p:pic>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54 in report</a:t>
            </a:r>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Bell Schedule for Discussion</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33425" y="1615281"/>
            <a:ext cx="7677150" cy="4495800"/>
          </a:xfrm>
          <a:prstGeom prst="rect">
            <a:avLst/>
          </a:prstGeom>
          <a:noFill/>
          <a:ln w="9525">
            <a:noFill/>
            <a:miter lim="800000"/>
            <a:headEnd/>
            <a:tailEnd/>
          </a:ln>
        </p:spPr>
      </p:pic>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54 in report</a:t>
            </a:r>
            <a:endParaRPr lang="en-US"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Instructional Technology and Distance Learning </a:t>
            </a:r>
            <a:r>
              <a:rPr lang="en-US" sz="2800" dirty="0" smtClean="0"/>
              <a:t/>
            </a:r>
            <a:br>
              <a:rPr lang="en-US" sz="2800" dirty="0" smtClean="0"/>
            </a:br>
            <a:r>
              <a:rPr lang="en-US" sz="3200" dirty="0" smtClean="0"/>
              <a:t>Findings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All districts have broadband capability</a:t>
            </a:r>
          </a:p>
          <a:p>
            <a:r>
              <a:rPr lang="en-US" dirty="0" smtClean="0"/>
              <a:t>Extensive use of fiber technology</a:t>
            </a:r>
          </a:p>
          <a:p>
            <a:r>
              <a:rPr lang="en-US" b="1" dirty="0" smtClean="0"/>
              <a:t>Use of “cloud” technology</a:t>
            </a:r>
          </a:p>
          <a:p>
            <a:r>
              <a:rPr lang="en-US" b="1" dirty="0" smtClean="0"/>
              <a:t>Access “anywhere, anytime, any device”</a:t>
            </a:r>
          </a:p>
          <a:p>
            <a:r>
              <a:rPr lang="en-US" dirty="0" smtClean="0"/>
              <a:t>Use of online courses</a:t>
            </a:r>
          </a:p>
          <a:p>
            <a:r>
              <a:rPr lang="en-US" dirty="0" smtClean="0"/>
              <a:t>Five districts have common network support person through WSWHE BOCES</a:t>
            </a:r>
          </a:p>
          <a:p>
            <a:r>
              <a:rPr lang="en-US" dirty="0" smtClean="0"/>
              <a:t>Hudson Falls Technology Coordinator as a regional resource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Instructional Technology and Distance Learning</a:t>
            </a:r>
            <a:br>
              <a:rPr lang="en-US" sz="3200" dirty="0" smtClean="0"/>
            </a:br>
            <a:r>
              <a:rPr lang="en-US" sz="3200" dirty="0" smtClean="0"/>
              <a:t>Opportunities</a:t>
            </a:r>
            <a:endParaRPr lang="en-US" sz="3200" dirty="0"/>
          </a:p>
        </p:txBody>
      </p:sp>
      <p:sp>
        <p:nvSpPr>
          <p:cNvPr id="3" name="Content Placeholder 2"/>
          <p:cNvSpPr>
            <a:spLocks noGrp="1"/>
          </p:cNvSpPr>
          <p:nvPr>
            <p:ph idx="1"/>
          </p:nvPr>
        </p:nvSpPr>
        <p:spPr/>
        <p:txBody>
          <a:bodyPr/>
          <a:lstStyle/>
          <a:p>
            <a:r>
              <a:rPr lang="en-US" dirty="0" smtClean="0"/>
              <a:t>“Anywhere, Anytime, Any Device”</a:t>
            </a:r>
          </a:p>
          <a:p>
            <a:r>
              <a:rPr lang="en-US" dirty="0" smtClean="0"/>
              <a:t>Introduce “Cloud” technology</a:t>
            </a:r>
          </a:p>
          <a:p>
            <a:r>
              <a:rPr lang="en-US" dirty="0" smtClean="0"/>
              <a:t>Collaborate to develop online and hybrid courses</a:t>
            </a:r>
          </a:p>
          <a:p>
            <a:r>
              <a:rPr lang="en-US" dirty="0" smtClean="0"/>
              <a:t>Use new technology to implement distance learning</a:t>
            </a:r>
          </a:p>
          <a:p>
            <a:r>
              <a:rPr lang="en-US" dirty="0" smtClean="0"/>
              <a:t>Use resources such as Khan Academy</a:t>
            </a:r>
          </a:p>
          <a:p>
            <a:pPr lvl="1"/>
            <a:r>
              <a:rPr lang="en-US" u="sng" dirty="0" smtClean="0">
                <a:hlinkClick r:id="rId2"/>
              </a:rPr>
              <a:t>http://www.khanacademy.org/</a:t>
            </a:r>
            <a:endParaRPr lang="en-US" dirty="0" smtClean="0"/>
          </a:p>
          <a:p>
            <a:pPr>
              <a:buNone/>
            </a:pPr>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29 in report</a:t>
            </a:r>
            <a:endParaRPr lang="en-US"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a professional learning community to:</a:t>
            </a:r>
          </a:p>
          <a:p>
            <a:pPr lvl="1"/>
            <a:r>
              <a:rPr lang="en-US" dirty="0" smtClean="0"/>
              <a:t>Investigate the most efficient use of resources</a:t>
            </a:r>
          </a:p>
          <a:p>
            <a:pPr lvl="1"/>
            <a:r>
              <a:rPr lang="en-US" dirty="0" smtClean="0"/>
              <a:t>Collaboration with transportation to Myers or SAEC</a:t>
            </a:r>
          </a:p>
          <a:p>
            <a:pPr lvl="1"/>
            <a:r>
              <a:rPr lang="en-US" dirty="0" smtClean="0"/>
              <a:t>Collaboration with transportation for Special Education</a:t>
            </a:r>
          </a:p>
          <a:p>
            <a:pPr lvl="1"/>
            <a:r>
              <a:rPr lang="en-US" dirty="0" smtClean="0"/>
              <a:t>Collaboration with transportation for Non-public students</a:t>
            </a:r>
          </a:p>
          <a:p>
            <a:pPr lvl="1"/>
            <a:r>
              <a:rPr lang="en-US" dirty="0" smtClean="0"/>
              <a:t>Consider the advantages and disadvantages of a regional maintenance facility</a:t>
            </a:r>
          </a:p>
          <a:p>
            <a:pPr lvl="1">
              <a:buNone/>
            </a:pPr>
            <a:endParaRPr lang="en-US" dirty="0" smtClean="0"/>
          </a:p>
          <a:p>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30 in report</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72400" cy="1143000"/>
          </a:xfrm>
        </p:spPr>
        <p:txBody>
          <a:bodyPr>
            <a:normAutofit/>
          </a:bodyPr>
          <a:lstStyle/>
          <a:p>
            <a:r>
              <a:rPr lang="en-US" sz="2800" dirty="0" smtClean="0"/>
              <a:t>Continuum of Organizational Change from Independence to Merger/Consolidation</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943139175"/>
              </p:ext>
            </p:extLst>
          </p:nvPr>
        </p:nvGraphicFramePr>
        <p:xfrm>
          <a:off x="914400" y="1447800"/>
          <a:ext cx="77724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47800" y="5029200"/>
            <a:ext cx="6705600" cy="830997"/>
          </a:xfrm>
          <a:prstGeom prst="rect">
            <a:avLst/>
          </a:prstGeom>
          <a:noFill/>
        </p:spPr>
        <p:txBody>
          <a:bodyPr wrap="square" rtlCol="0">
            <a:spAutoFit/>
          </a:bodyPr>
          <a:lstStyle/>
          <a:p>
            <a:r>
              <a:rPr lang="en-US" sz="2400" dirty="0" smtClean="0"/>
              <a:t>Modest Sharing to Comprehensive Change,</a:t>
            </a:r>
          </a:p>
          <a:p>
            <a:r>
              <a:rPr lang="en-US" sz="2400" dirty="0" smtClean="0"/>
              <a:t>What level of change is your district ready to support?</a:t>
            </a:r>
          </a:p>
        </p:txBody>
      </p:sp>
    </p:spTree>
    <p:extLst>
      <p:ext uri="{BB962C8B-B14F-4D97-AF65-F5344CB8AC3E}">
        <p14:creationId xmlns:p14="http://schemas.microsoft.com/office/powerpoint/2010/main" xmlns="" val="18100399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proposal?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we met in March 2012, we were asked to develop a model for collaborative education in Washington County</a:t>
            </a:r>
          </a:p>
          <a:p>
            <a:r>
              <a:rPr lang="en-US" dirty="0" smtClean="0"/>
              <a:t>Regional High School Legislation has not been enacted</a:t>
            </a:r>
          </a:p>
          <a:p>
            <a:r>
              <a:rPr lang="en-US" dirty="0" smtClean="0"/>
              <a:t>School District Consolidation is difficult </a:t>
            </a:r>
          </a:p>
          <a:p>
            <a:r>
              <a:rPr lang="en-US" dirty="0" smtClean="0"/>
              <a:t>Communities do not want to lose their identity</a:t>
            </a:r>
          </a:p>
          <a:p>
            <a:r>
              <a:rPr lang="en-US" dirty="0" smtClean="0"/>
              <a:t>Financial constraints are forcing districts to think differently about how they allocate their resources</a:t>
            </a:r>
          </a:p>
          <a:p>
            <a:r>
              <a:rPr lang="en-US" dirty="0" smtClean="0"/>
              <a:t>We believe a collaborative regional learning and planning community based on campus clusters and expanded technologies provides both short and long term opportunities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Regional High School vs. </a:t>
            </a:r>
            <a:br>
              <a:rPr lang="en-US" dirty="0" smtClean="0"/>
            </a:br>
            <a:r>
              <a:rPr lang="en-US" dirty="0" smtClean="0"/>
              <a:t>School District Collaborative</a:t>
            </a:r>
            <a:endParaRPr lang="en-US" dirty="0"/>
          </a:p>
        </p:txBody>
      </p:sp>
      <p:sp>
        <p:nvSpPr>
          <p:cNvPr id="3" name="Content Placeholder 2"/>
          <p:cNvSpPr>
            <a:spLocks noGrp="1"/>
          </p:cNvSpPr>
          <p:nvPr>
            <p:ph idx="1"/>
          </p:nvPr>
        </p:nvSpPr>
        <p:spPr/>
        <p:txBody>
          <a:bodyPr>
            <a:normAutofit fontScale="92500"/>
          </a:bodyPr>
          <a:lstStyle/>
          <a:p>
            <a:r>
              <a:rPr lang="en-US" dirty="0" smtClean="0"/>
              <a:t>Regional High School Legislation is not adopted</a:t>
            </a:r>
          </a:p>
          <a:p>
            <a:r>
              <a:rPr lang="en-US" dirty="0" smtClean="0"/>
              <a:t>Regional High School Legislation calls for loss of identity</a:t>
            </a:r>
          </a:p>
          <a:p>
            <a:r>
              <a:rPr lang="en-US" dirty="0" smtClean="0"/>
              <a:t>Collaborative model maintains school and community identity</a:t>
            </a:r>
          </a:p>
          <a:p>
            <a:r>
              <a:rPr lang="en-US" dirty="0" smtClean="0"/>
              <a:t>Collaborative model maximizes academic opportunities</a:t>
            </a:r>
          </a:p>
          <a:p>
            <a:r>
              <a:rPr lang="en-US" dirty="0" smtClean="0"/>
              <a:t>Collaborative model allows for cost efficiencies</a:t>
            </a:r>
            <a:endParaRPr lang="en-US" dirty="0"/>
          </a:p>
        </p:txBody>
      </p:sp>
      <p:sp>
        <p:nvSpPr>
          <p:cNvPr id="4" name="TextBox 3"/>
          <p:cNvSpPr txBox="1"/>
          <p:nvPr/>
        </p:nvSpPr>
        <p:spPr>
          <a:xfrm>
            <a:off x="5943600" y="6400800"/>
            <a:ext cx="2209800" cy="307777"/>
          </a:xfrm>
          <a:prstGeom prst="rect">
            <a:avLst/>
          </a:prstGeom>
          <a:noFill/>
        </p:spPr>
        <p:txBody>
          <a:bodyPr wrap="square" rtlCol="0">
            <a:spAutoFit/>
          </a:bodyPr>
          <a:lstStyle/>
          <a:p>
            <a:r>
              <a:rPr lang="en-US" sz="1400" dirty="0" smtClean="0"/>
              <a:t>Page 35 in report</a:t>
            </a:r>
            <a:endParaRPr lang="en-US"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Washington County </a:t>
            </a:r>
            <a:br>
              <a:rPr lang="en-US" dirty="0" smtClean="0"/>
            </a:br>
            <a:r>
              <a:rPr lang="en-US" dirty="0" smtClean="0"/>
              <a:t>School District Collaborative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943600" y="6400800"/>
            <a:ext cx="2209800" cy="307777"/>
          </a:xfrm>
          <a:prstGeom prst="rect">
            <a:avLst/>
          </a:prstGeom>
          <a:noFill/>
        </p:spPr>
        <p:txBody>
          <a:bodyPr wrap="square" rtlCol="0">
            <a:spAutoFit/>
          </a:bodyPr>
          <a:lstStyle/>
          <a:p>
            <a:r>
              <a:rPr lang="en-US" sz="1400" dirty="0" smtClean="0"/>
              <a:t>Page 37 in report</a:t>
            </a:r>
            <a:endParaRPr lang="en-US" sz="1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Washington County School Collaborative</a:t>
            </a:r>
            <a:br>
              <a:rPr lang="en-US" sz="2400" dirty="0" smtClean="0"/>
            </a:br>
            <a:r>
              <a:rPr lang="en-US" sz="2400" dirty="0" smtClean="0"/>
              <a:t>A 21</a:t>
            </a:r>
            <a:r>
              <a:rPr lang="en-US" sz="2400" baseline="30000" dirty="0" smtClean="0"/>
              <a:t>st</a:t>
            </a:r>
            <a:r>
              <a:rPr lang="en-US" sz="2400" dirty="0" smtClean="0"/>
              <a:t> Century Regional Learning and Planning  Community</a:t>
            </a:r>
            <a:endParaRPr lang="en-U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3886200" y="2590800"/>
            <a:ext cx="1143000" cy="6096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Director of Special Education</a:t>
            </a:r>
            <a:endParaRPr lang="en-US" sz="1000" dirty="0"/>
          </a:p>
        </p:txBody>
      </p:sp>
      <p:sp>
        <p:nvSpPr>
          <p:cNvPr id="9" name="Rounded Rectangle 8"/>
          <p:cNvSpPr/>
          <p:nvPr/>
        </p:nvSpPr>
        <p:spPr>
          <a:xfrm>
            <a:off x="2971800" y="3352800"/>
            <a:ext cx="1447800" cy="609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Director of  Human Resources</a:t>
            </a:r>
            <a:endParaRPr lang="en-US" sz="1000" dirty="0"/>
          </a:p>
        </p:txBody>
      </p:sp>
      <p:sp>
        <p:nvSpPr>
          <p:cNvPr id="10" name="Rounded Rectangle 9"/>
          <p:cNvSpPr/>
          <p:nvPr/>
        </p:nvSpPr>
        <p:spPr>
          <a:xfrm>
            <a:off x="4800600" y="3429000"/>
            <a:ext cx="1524000" cy="6096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Director of  Professional Development  and Curriculum and Instruction</a:t>
            </a:r>
            <a:endParaRPr lang="en-US" sz="1000" dirty="0"/>
          </a:p>
        </p:txBody>
      </p:sp>
      <p:sp>
        <p:nvSpPr>
          <p:cNvPr id="11" name="Rounded Rectangle 10"/>
          <p:cNvSpPr/>
          <p:nvPr/>
        </p:nvSpPr>
        <p:spPr>
          <a:xfrm>
            <a:off x="3352800" y="4114800"/>
            <a:ext cx="11430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Central Business Office</a:t>
            </a:r>
            <a:endParaRPr lang="en-US" sz="1000" dirty="0"/>
          </a:p>
        </p:txBody>
      </p:sp>
      <p:sp>
        <p:nvSpPr>
          <p:cNvPr id="12" name="Rounded Rectangle 11"/>
          <p:cNvSpPr/>
          <p:nvPr/>
        </p:nvSpPr>
        <p:spPr>
          <a:xfrm>
            <a:off x="4724400" y="4343400"/>
            <a:ext cx="1143000" cy="381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Central Registrar</a:t>
            </a:r>
            <a:endParaRPr lang="en-US" sz="1000" dirty="0"/>
          </a:p>
        </p:txBody>
      </p:sp>
      <p:sp>
        <p:nvSpPr>
          <p:cNvPr id="13" name="Rounded Rectangle 12"/>
          <p:cNvSpPr/>
          <p:nvPr/>
        </p:nvSpPr>
        <p:spPr>
          <a:xfrm>
            <a:off x="3886200" y="4800600"/>
            <a:ext cx="1752600" cy="4572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Chief Information Officer</a:t>
            </a:r>
            <a:endParaRPr lang="en-US" sz="1000" dirty="0"/>
          </a:p>
        </p:txBody>
      </p:sp>
      <p:sp>
        <p:nvSpPr>
          <p:cNvPr id="14" name="Rounded Rectangle 13"/>
          <p:cNvSpPr/>
          <p:nvPr/>
        </p:nvSpPr>
        <p:spPr>
          <a:xfrm>
            <a:off x="533400" y="2057400"/>
            <a:ext cx="15240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WSWHE</a:t>
            </a:r>
          </a:p>
          <a:p>
            <a:pPr algn="ctr"/>
            <a:r>
              <a:rPr lang="en-US" sz="2400" dirty="0" smtClean="0">
                <a:solidFill>
                  <a:schemeClr val="tx1"/>
                </a:solidFill>
              </a:rPr>
              <a:t>BOCES</a:t>
            </a:r>
            <a:endParaRPr lang="en-US" sz="2400" dirty="0"/>
          </a:p>
        </p:txBody>
      </p:sp>
      <p:cxnSp>
        <p:nvCxnSpPr>
          <p:cNvPr id="16" name="Straight Arrow Connector 15"/>
          <p:cNvCxnSpPr/>
          <p:nvPr/>
        </p:nvCxnSpPr>
        <p:spPr>
          <a:xfrm>
            <a:off x="1981200" y="2971800"/>
            <a:ext cx="609600" cy="533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7086600" y="1752600"/>
            <a:ext cx="15240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SUNY </a:t>
            </a:r>
          </a:p>
          <a:p>
            <a:pPr algn="ctr"/>
            <a:r>
              <a:rPr lang="en-US" sz="2000" dirty="0" smtClean="0">
                <a:solidFill>
                  <a:schemeClr val="tx1"/>
                </a:solidFill>
              </a:rPr>
              <a:t>Adirondack</a:t>
            </a:r>
          </a:p>
        </p:txBody>
      </p:sp>
      <p:cxnSp>
        <p:nvCxnSpPr>
          <p:cNvPr id="19" name="Straight Arrow Connector 18"/>
          <p:cNvCxnSpPr/>
          <p:nvPr/>
        </p:nvCxnSpPr>
        <p:spPr>
          <a:xfrm flipH="1">
            <a:off x="6553200" y="2667000"/>
            <a:ext cx="990600" cy="838200"/>
          </a:xfrm>
          <a:prstGeom prst="straightConnector1">
            <a:avLst/>
          </a:prstGeom>
          <a:ln w="12700" cmpd="sng">
            <a:headEnd type="arrow"/>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28600" y="4953000"/>
            <a:ext cx="2514600" cy="1447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u="sng" dirty="0" smtClean="0">
                <a:solidFill>
                  <a:schemeClr val="tx1"/>
                </a:solidFill>
              </a:rPr>
              <a:t>Governing  Board</a:t>
            </a:r>
          </a:p>
          <a:p>
            <a:pPr algn="ctr"/>
            <a:r>
              <a:rPr lang="en-US" sz="2000" dirty="0" smtClean="0">
                <a:solidFill>
                  <a:schemeClr val="tx1"/>
                </a:solidFill>
              </a:rPr>
              <a:t>Superintendents</a:t>
            </a:r>
          </a:p>
          <a:p>
            <a:pPr algn="ctr"/>
            <a:r>
              <a:rPr lang="en-US" sz="2000" dirty="0" smtClean="0">
                <a:solidFill>
                  <a:schemeClr val="tx1"/>
                </a:solidFill>
              </a:rPr>
              <a:t>Board Presidents</a:t>
            </a:r>
          </a:p>
        </p:txBody>
      </p:sp>
      <p:cxnSp>
        <p:nvCxnSpPr>
          <p:cNvPr id="23" name="Straight Arrow Connector 22"/>
          <p:cNvCxnSpPr>
            <a:endCxn id="21" idx="3"/>
          </p:cNvCxnSpPr>
          <p:nvPr/>
        </p:nvCxnSpPr>
        <p:spPr>
          <a:xfrm flipH="1">
            <a:off x="2743200" y="5181600"/>
            <a:ext cx="228600" cy="4953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6781800" y="5105400"/>
            <a:ext cx="2133600" cy="129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School/Community and Business Partnerships</a:t>
            </a:r>
          </a:p>
        </p:txBody>
      </p:sp>
      <p:cxnSp>
        <p:nvCxnSpPr>
          <p:cNvPr id="25" name="Straight Arrow Connector 24"/>
          <p:cNvCxnSpPr/>
          <p:nvPr/>
        </p:nvCxnSpPr>
        <p:spPr>
          <a:xfrm flipH="1" flipV="1">
            <a:off x="6172200" y="5181600"/>
            <a:ext cx="609600" cy="495300"/>
          </a:xfrm>
          <a:prstGeom prst="straightConnector1">
            <a:avLst/>
          </a:prstGeom>
          <a:ln w="12700" cmpd="sng">
            <a:headEnd type="arrow"/>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7315200" y="3352800"/>
            <a:ext cx="15240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Professional Learning</a:t>
            </a:r>
          </a:p>
          <a:p>
            <a:pPr algn="ctr"/>
            <a:r>
              <a:rPr lang="en-US" dirty="0" smtClean="0">
                <a:solidFill>
                  <a:schemeClr val="tx1"/>
                </a:solidFill>
              </a:rPr>
              <a:t>Communities</a:t>
            </a:r>
          </a:p>
        </p:txBody>
      </p:sp>
      <p:cxnSp>
        <p:nvCxnSpPr>
          <p:cNvPr id="20" name="Straight Arrow Connector 19"/>
          <p:cNvCxnSpPr>
            <a:stCxn id="18" idx="1"/>
          </p:cNvCxnSpPr>
          <p:nvPr/>
        </p:nvCxnSpPr>
        <p:spPr>
          <a:xfrm flipH="1" flipV="1">
            <a:off x="6553200" y="3733800"/>
            <a:ext cx="762000" cy="76200"/>
          </a:xfrm>
          <a:prstGeom prst="straightConnector1">
            <a:avLst/>
          </a:prstGeom>
          <a:ln w="12700" cmpd="sng">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066800" y="2971800"/>
            <a:ext cx="0" cy="1981200"/>
          </a:xfrm>
          <a:prstGeom prst="straightConnector1">
            <a:avLst/>
          </a:prstGeom>
          <a:ln>
            <a:prstDash val="dashDot"/>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43600" y="6400800"/>
            <a:ext cx="2209800" cy="307777"/>
          </a:xfrm>
          <a:prstGeom prst="rect">
            <a:avLst/>
          </a:prstGeom>
          <a:noFill/>
        </p:spPr>
        <p:txBody>
          <a:bodyPr wrap="square" rtlCol="0">
            <a:spAutoFit/>
          </a:bodyPr>
          <a:lstStyle/>
          <a:p>
            <a:r>
              <a:rPr lang="en-US" sz="1400" dirty="0" smtClean="0"/>
              <a:t>Page 42 in report</a:t>
            </a:r>
            <a:endParaRPr lang="en-US"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School Campus Clusters</a:t>
            </a:r>
            <a:endParaRPr lang="en-US" dirty="0"/>
          </a:p>
        </p:txBody>
      </p:sp>
      <p:graphicFrame>
        <p:nvGraphicFramePr>
          <p:cNvPr id="4" name="Content Placeholder 3"/>
          <p:cNvGraphicFramePr>
            <a:graphicFrameLocks noGrp="1"/>
          </p:cNvGraphicFramePr>
          <p:nvPr>
            <p:ph idx="1"/>
          </p:nvPr>
        </p:nvGraphicFramePr>
        <p:xfrm>
          <a:off x="838200" y="1828800"/>
          <a:ext cx="32004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5029200" y="1981200"/>
          <a:ext cx="3276600" cy="228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Rounded Rectangle 7"/>
          <p:cNvSpPr/>
          <p:nvPr/>
        </p:nvSpPr>
        <p:spPr>
          <a:xfrm>
            <a:off x="3733800" y="541020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District</a:t>
            </a:r>
            <a:endParaRPr lang="en-US" dirty="0"/>
          </a:p>
        </p:txBody>
      </p:sp>
      <p:cxnSp>
        <p:nvCxnSpPr>
          <p:cNvPr id="10" name="Straight Arrow Connector 9"/>
          <p:cNvCxnSpPr/>
          <p:nvPr/>
        </p:nvCxnSpPr>
        <p:spPr>
          <a:xfrm flipH="1" flipV="1">
            <a:off x="2362200" y="4267200"/>
            <a:ext cx="1295400" cy="1143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410200" y="4191000"/>
            <a:ext cx="1219200" cy="1219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705600" y="6172200"/>
            <a:ext cx="1981200" cy="307777"/>
          </a:xfrm>
          <a:prstGeom prst="rect">
            <a:avLst/>
          </a:prstGeom>
          <a:noFill/>
        </p:spPr>
        <p:txBody>
          <a:bodyPr wrap="square" rtlCol="0">
            <a:spAutoFit/>
          </a:bodyPr>
          <a:lstStyle/>
          <a:p>
            <a:r>
              <a:rPr lang="en-US" sz="1400" dirty="0" smtClean="0"/>
              <a:t>Page 38 in report</a:t>
            </a:r>
            <a:endParaRPr 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School Campus Clusters</a:t>
            </a:r>
            <a:endParaRPr lang="en-US" dirty="0"/>
          </a:p>
        </p:txBody>
      </p:sp>
      <p:graphicFrame>
        <p:nvGraphicFramePr>
          <p:cNvPr id="4" name="Content Placeholder 3"/>
          <p:cNvGraphicFramePr>
            <a:graphicFrameLocks noGrp="1"/>
          </p:cNvGraphicFramePr>
          <p:nvPr>
            <p:ph idx="1"/>
          </p:nvPr>
        </p:nvGraphicFramePr>
        <p:xfrm>
          <a:off x="533400" y="1752600"/>
          <a:ext cx="3429000" cy="4068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4648200" y="2057400"/>
          <a:ext cx="3581400" cy="365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ounded Rectangle 5"/>
          <p:cNvSpPr/>
          <p:nvPr/>
        </p:nvSpPr>
        <p:spPr>
          <a:xfrm>
            <a:off x="3200400" y="6019800"/>
            <a:ext cx="1447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District</a:t>
            </a:r>
            <a:endParaRPr lang="en-US" dirty="0"/>
          </a:p>
        </p:txBody>
      </p:sp>
      <p:cxnSp>
        <p:nvCxnSpPr>
          <p:cNvPr id="8" name="Straight Arrow Connector 7"/>
          <p:cNvCxnSpPr/>
          <p:nvPr/>
        </p:nvCxnSpPr>
        <p:spPr>
          <a:xfrm flipH="1" flipV="1">
            <a:off x="2895600" y="4495800"/>
            <a:ext cx="685800" cy="1371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648200" y="5410200"/>
            <a:ext cx="1676400" cy="533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05600" y="6172200"/>
            <a:ext cx="1981200" cy="307777"/>
          </a:xfrm>
          <a:prstGeom prst="rect">
            <a:avLst/>
          </a:prstGeom>
          <a:noFill/>
        </p:spPr>
        <p:txBody>
          <a:bodyPr wrap="square" rtlCol="0">
            <a:spAutoFit/>
          </a:bodyPr>
          <a:lstStyle/>
          <a:p>
            <a:r>
              <a:rPr lang="en-US" sz="1400" dirty="0" smtClean="0"/>
              <a:t>Page 38 in report</a:t>
            </a:r>
            <a:endParaRPr lang="en-US" sz="1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School Campus Clusters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705600" y="6172200"/>
            <a:ext cx="1981200" cy="307777"/>
          </a:xfrm>
          <a:prstGeom prst="rect">
            <a:avLst/>
          </a:prstGeom>
          <a:noFill/>
        </p:spPr>
        <p:txBody>
          <a:bodyPr wrap="square" rtlCol="0">
            <a:spAutoFit/>
          </a:bodyPr>
          <a:lstStyle/>
          <a:p>
            <a:r>
              <a:rPr lang="en-US" sz="1400" dirty="0" smtClean="0"/>
              <a:t>Page 38 in report</a:t>
            </a:r>
            <a:endParaRPr lang="en-US" sz="1400" dirty="0"/>
          </a:p>
        </p:txBody>
      </p:sp>
      <p:sp>
        <p:nvSpPr>
          <p:cNvPr id="6" name="Rounded Rectangle 5"/>
          <p:cNvSpPr/>
          <p:nvPr/>
        </p:nvSpPr>
        <p:spPr>
          <a:xfrm>
            <a:off x="228600" y="3733800"/>
            <a:ext cx="1447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District</a:t>
            </a:r>
            <a:endParaRPr lang="en-US" dirty="0"/>
          </a:p>
        </p:txBody>
      </p:sp>
      <p:cxnSp>
        <p:nvCxnSpPr>
          <p:cNvPr id="8" name="Straight Arrow Connector 7"/>
          <p:cNvCxnSpPr>
            <a:stCxn id="6" idx="3"/>
          </p:cNvCxnSpPr>
          <p:nvPr/>
        </p:nvCxnSpPr>
        <p:spPr>
          <a:xfrm flipV="1">
            <a:off x="1676400" y="3810000"/>
            <a:ext cx="10668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School Campus Clusters</a:t>
            </a:r>
            <a:endParaRPr lang="en-US" dirty="0"/>
          </a:p>
        </p:txBody>
      </p:sp>
      <p:sp>
        <p:nvSpPr>
          <p:cNvPr id="5" name="TextBox 4"/>
          <p:cNvSpPr txBox="1"/>
          <p:nvPr/>
        </p:nvSpPr>
        <p:spPr>
          <a:xfrm>
            <a:off x="6705600" y="6172200"/>
            <a:ext cx="1981200" cy="307777"/>
          </a:xfrm>
          <a:prstGeom prst="rect">
            <a:avLst/>
          </a:prstGeom>
          <a:noFill/>
        </p:spPr>
        <p:txBody>
          <a:bodyPr wrap="square" rtlCol="0">
            <a:spAutoFit/>
          </a:bodyPr>
          <a:lstStyle/>
          <a:p>
            <a:r>
              <a:rPr lang="en-US" sz="1400" dirty="0" smtClean="0"/>
              <a:t>Page 38 in report</a:t>
            </a:r>
            <a:endParaRPr lang="en-US" sz="1400"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609600" y="5867400"/>
            <a:ext cx="1143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New District</a:t>
            </a:r>
            <a:endParaRPr lang="en-US" sz="1400" dirty="0"/>
          </a:p>
        </p:txBody>
      </p:sp>
      <p:cxnSp>
        <p:nvCxnSpPr>
          <p:cNvPr id="10" name="Straight Arrow Connector 9"/>
          <p:cNvCxnSpPr/>
          <p:nvPr/>
        </p:nvCxnSpPr>
        <p:spPr>
          <a:xfrm flipV="1">
            <a:off x="1447800" y="4648200"/>
            <a:ext cx="1143000" cy="1143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Opportunities </a:t>
            </a:r>
            <a:br>
              <a:rPr lang="en-US" dirty="0" smtClean="0"/>
            </a:br>
            <a:r>
              <a:rPr lang="en-US" dirty="0" smtClean="0"/>
              <a:t>for Consideration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Creation of the Washington County Collaborative</a:t>
            </a:r>
          </a:p>
          <a:p>
            <a:r>
              <a:rPr lang="en-US" dirty="0" smtClean="0"/>
              <a:t>Creation of a Collaborative Governing Board</a:t>
            </a:r>
          </a:p>
          <a:p>
            <a:r>
              <a:rPr lang="en-US" dirty="0" smtClean="0"/>
              <a:t>Common Bell/Teaching Schedule for Washington County HS</a:t>
            </a:r>
          </a:p>
          <a:p>
            <a:r>
              <a:rPr lang="en-US" dirty="0" smtClean="0"/>
              <a:t>Director of Special Education</a:t>
            </a:r>
          </a:p>
          <a:p>
            <a:r>
              <a:rPr lang="en-US" dirty="0" smtClean="0"/>
              <a:t>Director of Human Resources</a:t>
            </a:r>
          </a:p>
          <a:p>
            <a:r>
              <a:rPr lang="en-US" dirty="0" smtClean="0"/>
              <a:t>Director of Professional Development/Curriculum and Instruction</a:t>
            </a:r>
          </a:p>
          <a:p>
            <a:r>
              <a:rPr lang="en-US" dirty="0" smtClean="0"/>
              <a:t>Central Registrar</a:t>
            </a:r>
          </a:p>
          <a:p>
            <a:r>
              <a:rPr lang="en-US" dirty="0" smtClean="0"/>
              <a:t>Central Business Office</a:t>
            </a:r>
          </a:p>
          <a:p>
            <a:r>
              <a:rPr lang="en-US" dirty="0" smtClean="0"/>
              <a:t>Director of Instructional Technology</a:t>
            </a:r>
          </a:p>
          <a:p>
            <a:r>
              <a:rPr lang="en-US" dirty="0" smtClean="0"/>
              <a:t>Development of a coordinated regional transportation plan</a:t>
            </a:r>
          </a:p>
          <a:p>
            <a:r>
              <a:rPr lang="en-US" dirty="0" smtClean="0"/>
              <a:t>Developing and building capacity through professional learning communities</a:t>
            </a:r>
          </a:p>
          <a:p>
            <a:endParaRPr lang="en-US" dirty="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39 in report</a:t>
            </a:r>
            <a:endParaRPr lang="en-US" sz="1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Building Stronger School/Community and Business Partnerships</a:t>
            </a:r>
            <a:endParaRPr lang="en-US" sz="3600"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“Rural schools are an important source of community solidarity, a primary node of social interaction and community reproduction, and often are the largest employers in rural areas.”</a:t>
            </a:r>
          </a:p>
          <a:p>
            <a:pPr>
              <a:buNone/>
            </a:pPr>
            <a:r>
              <a:rPr lang="en-US" dirty="0" smtClean="0"/>
              <a:t>		</a:t>
            </a:r>
            <a:r>
              <a:rPr lang="en-US" sz="2000" i="1" dirty="0" err="1" smtClean="0"/>
              <a:t>Schafft</a:t>
            </a:r>
            <a:r>
              <a:rPr lang="en-US" sz="2000" i="1" dirty="0" smtClean="0"/>
              <a:t>, Alter, and Bridger (2006)</a:t>
            </a:r>
            <a:endParaRPr lang="en-US" sz="2000" i="1" dirty="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43 in report</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lstStyle/>
          <a:p>
            <a:pPr>
              <a:buNone/>
            </a:pPr>
            <a:r>
              <a:rPr lang="en-US" dirty="0" smtClean="0"/>
              <a:t>	The purpose of this study was to determine the ability of these seven school districts to maximize their capability for sharing of services and create short term savings.  It was not the purpose of this study to provide financial solutions to very complex financial problems.  Nevertheless, some solutions are explored.</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Career Opportunities in Rural Education</a:t>
            </a:r>
            <a:endParaRPr lang="en-US" sz="3600" dirty="0"/>
          </a:p>
        </p:txBody>
      </p:sp>
      <p:sp>
        <p:nvSpPr>
          <p:cNvPr id="3" name="Content Placeholder 2"/>
          <p:cNvSpPr>
            <a:spLocks noGrp="1"/>
          </p:cNvSpPr>
          <p:nvPr>
            <p:ph idx="1"/>
          </p:nvPr>
        </p:nvSpPr>
        <p:spPr/>
        <p:txBody>
          <a:bodyPr/>
          <a:lstStyle/>
          <a:p>
            <a:pPr>
              <a:buNone/>
            </a:pPr>
            <a:endParaRPr lang="en-US" dirty="0" smtClean="0"/>
          </a:p>
          <a:p>
            <a:pPr algn="ctr">
              <a:buNone/>
            </a:pPr>
            <a:r>
              <a:rPr lang="en-US" u="sng" dirty="0" smtClean="0">
                <a:hlinkClick r:id="rId2"/>
              </a:rPr>
              <a:t>http://www.coreinstitute-milford.org</a:t>
            </a:r>
            <a:r>
              <a:rPr lang="en-US" dirty="0" smtClean="0"/>
              <a:t> </a:t>
            </a:r>
          </a:p>
          <a:p>
            <a:pPr algn="ctr">
              <a:buNone/>
            </a:pPr>
            <a:endParaRPr lang="en-US" dirty="0" smtClean="0"/>
          </a:p>
          <a:p>
            <a:pPr algn="ctr">
              <a:buNone/>
            </a:pPr>
            <a:r>
              <a:rPr lang="en-US" dirty="0" smtClean="0">
                <a:hlinkClick r:id="rId3"/>
              </a:rPr>
              <a:t>http://www.youtube.com/watch?v=_-l8oPsNRLM&amp;feature=channel</a:t>
            </a:r>
            <a:endParaRPr lang="en-US" dirty="0" smtClean="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44 in report</a:t>
            </a:r>
            <a:endParaRPr 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Potential Savings Through Collaboration</a:t>
            </a:r>
            <a:endParaRPr lang="en-US" sz="3600" dirty="0"/>
          </a:p>
        </p:txBody>
      </p:sp>
      <p:sp>
        <p:nvSpPr>
          <p:cNvPr id="3" name="Content Placeholder 2"/>
          <p:cNvSpPr>
            <a:spLocks noGrp="1"/>
          </p:cNvSpPr>
          <p:nvPr>
            <p:ph idx="1"/>
          </p:nvPr>
        </p:nvSpPr>
        <p:spPr/>
        <p:txBody>
          <a:bodyPr/>
          <a:lstStyle/>
          <a:p>
            <a:r>
              <a:rPr lang="en-US" dirty="0" smtClean="0"/>
              <a:t>By sharing positions it creates cost efficiencies</a:t>
            </a:r>
          </a:p>
          <a:p>
            <a:r>
              <a:rPr lang="en-US" dirty="0" smtClean="0"/>
              <a:t>By sharing teachers and other staff, it allows for better utilization of their expertise</a:t>
            </a:r>
          </a:p>
          <a:p>
            <a:r>
              <a:rPr lang="en-US" dirty="0" smtClean="0"/>
              <a:t>If positions are created through BOCES as a shared service, greater cost savings occur</a:t>
            </a:r>
          </a:p>
          <a:p>
            <a:r>
              <a:rPr lang="en-US" dirty="0" smtClean="0"/>
              <a:t>By creating campus clusters, students will be able to take advantage of academic opportunities</a:t>
            </a:r>
          </a:p>
          <a:p>
            <a:endParaRPr lang="en-US" dirty="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Pages 46- 47 in report</a:t>
            </a:r>
            <a:endParaRPr lang="en-US"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Implementation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u="sng" dirty="0" smtClean="0"/>
              <a:t>Phase 1   2012 – 2013</a:t>
            </a:r>
            <a:endParaRPr lang="en-US" dirty="0" smtClean="0"/>
          </a:p>
          <a:p>
            <a:pPr lvl="0"/>
            <a:r>
              <a:rPr lang="en-US" dirty="0" smtClean="0"/>
              <a:t> </a:t>
            </a:r>
            <a:r>
              <a:rPr lang="en-US" dirty="0" smtClean="0"/>
              <a:t>Create </a:t>
            </a:r>
            <a:r>
              <a:rPr lang="en-US" dirty="0" smtClean="0"/>
              <a:t>Collaborative Advisory Committee</a:t>
            </a:r>
          </a:p>
          <a:p>
            <a:pPr lvl="0"/>
            <a:r>
              <a:rPr lang="en-US" dirty="0" smtClean="0"/>
              <a:t>Create Common Bell Schedule</a:t>
            </a:r>
          </a:p>
          <a:p>
            <a:pPr lvl="0"/>
            <a:r>
              <a:rPr lang="en-US" dirty="0" smtClean="0"/>
              <a:t>Identify clusters and magnet programs </a:t>
            </a:r>
          </a:p>
          <a:p>
            <a:pPr lvl="0"/>
            <a:r>
              <a:rPr lang="en-US" dirty="0" smtClean="0"/>
              <a:t>Review and discuss existing, shared, or new administrative positions*</a:t>
            </a:r>
          </a:p>
          <a:p>
            <a:pPr lvl="0"/>
            <a:r>
              <a:rPr lang="en-US" dirty="0" smtClean="0"/>
              <a:t>Develop plan for implementing shared positions</a:t>
            </a:r>
          </a:p>
          <a:p>
            <a:pPr lvl="0"/>
            <a:r>
              <a:rPr lang="en-US" dirty="0" smtClean="0"/>
              <a:t>Develop technology infrastructure for clusters and magnets</a:t>
            </a:r>
          </a:p>
          <a:p>
            <a:pPr lvl="0"/>
            <a:r>
              <a:rPr lang="en-US" dirty="0" smtClean="0"/>
              <a:t>Develop Professional Learning Community structures</a:t>
            </a:r>
          </a:p>
          <a:p>
            <a:pPr>
              <a:buNone/>
            </a:pPr>
            <a:endParaRPr lang="en-US" dirty="0" smtClean="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48 in report</a:t>
            </a:r>
            <a:endParaRPr lang="en-US" sz="1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Implementation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u="sng" dirty="0" smtClean="0"/>
              <a:t>Phase 2  2013 – 2014</a:t>
            </a:r>
            <a:endParaRPr lang="en-US" dirty="0" smtClean="0"/>
          </a:p>
          <a:p>
            <a:pPr>
              <a:buNone/>
            </a:pPr>
            <a:r>
              <a:rPr lang="en-US" dirty="0" smtClean="0"/>
              <a:t> </a:t>
            </a:r>
          </a:p>
          <a:p>
            <a:pPr lvl="0"/>
            <a:r>
              <a:rPr lang="en-US" dirty="0" smtClean="0"/>
              <a:t>Continue Professional Learning Community structures</a:t>
            </a:r>
          </a:p>
          <a:p>
            <a:pPr lvl="0"/>
            <a:r>
              <a:rPr lang="en-US" dirty="0" smtClean="0"/>
              <a:t>Develop long term financial plans</a:t>
            </a:r>
          </a:p>
          <a:p>
            <a:pPr lvl="0"/>
            <a:r>
              <a:rPr lang="en-US" dirty="0" smtClean="0"/>
              <a:t>Evaluate revenue streams and </a:t>
            </a:r>
            <a:r>
              <a:rPr lang="en-US" dirty="0" err="1" smtClean="0"/>
              <a:t>aidable</a:t>
            </a:r>
            <a:r>
              <a:rPr lang="en-US" dirty="0" smtClean="0"/>
              <a:t> programs and services</a:t>
            </a:r>
          </a:p>
          <a:p>
            <a:pPr lvl="0"/>
            <a:r>
              <a:rPr lang="en-US" dirty="0" smtClean="0"/>
              <a:t>Strategic Planning for regional collaboration</a:t>
            </a:r>
          </a:p>
          <a:p>
            <a:pPr lvl="0"/>
            <a:r>
              <a:rPr lang="en-US" dirty="0" smtClean="0"/>
              <a:t>Evaluating program adjustments for staffing and academics</a:t>
            </a:r>
          </a:p>
          <a:p>
            <a:pPr>
              <a:buNone/>
            </a:pPr>
            <a:endParaRPr lang="en-US" dirty="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48 in report</a:t>
            </a:r>
            <a:endParaRPr lang="en-US" sz="1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Implementation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 Phase 3   2014 – 2015</a:t>
            </a:r>
            <a:endParaRPr lang="en-US" sz="2000" dirty="0" smtClean="0"/>
          </a:p>
          <a:p>
            <a:pPr>
              <a:buNone/>
            </a:pPr>
            <a:endParaRPr lang="en-US" sz="2000" dirty="0" smtClean="0"/>
          </a:p>
          <a:p>
            <a:pPr lvl="0"/>
            <a:r>
              <a:rPr lang="en-US" dirty="0" smtClean="0"/>
              <a:t>Develop collaboration with towns, colleges businesses and community </a:t>
            </a:r>
            <a:endParaRPr lang="en-US" sz="2000" dirty="0" smtClean="0"/>
          </a:p>
          <a:p>
            <a:pPr lvl="0"/>
            <a:r>
              <a:rPr lang="en-US" dirty="0" smtClean="0"/>
              <a:t>CORE Institute model for collaboration</a:t>
            </a:r>
            <a:endParaRPr lang="en-US" sz="2000" dirty="0" smtClean="0"/>
          </a:p>
          <a:p>
            <a:pPr lvl="0"/>
            <a:r>
              <a:rPr lang="en-US" dirty="0" smtClean="0"/>
              <a:t>Continued collaborative model evaluation</a:t>
            </a:r>
            <a:endParaRPr lang="en-US" sz="2000" dirty="0" smtClean="0"/>
          </a:p>
          <a:p>
            <a:pPr lvl="0"/>
            <a:r>
              <a:rPr lang="en-US" dirty="0" smtClean="0"/>
              <a:t>Regional contract assessment</a:t>
            </a:r>
            <a:endParaRPr lang="en-US" sz="2000" dirty="0" smtClean="0"/>
          </a:p>
          <a:p>
            <a:pPr lvl="1"/>
            <a:r>
              <a:rPr lang="en-US" dirty="0" smtClean="0"/>
              <a:t>Teacher Contract</a:t>
            </a:r>
            <a:endParaRPr lang="en-US" sz="1800" dirty="0" smtClean="0"/>
          </a:p>
          <a:p>
            <a:pPr lvl="1"/>
            <a:r>
              <a:rPr lang="en-US" dirty="0" smtClean="0"/>
              <a:t>Health Insurance</a:t>
            </a:r>
            <a:endParaRPr lang="en-US" sz="1800" dirty="0" smtClean="0"/>
          </a:p>
          <a:p>
            <a:pPr lvl="1"/>
            <a:r>
              <a:rPr lang="en-US" dirty="0" smtClean="0"/>
              <a:t>Liability Insurance</a:t>
            </a:r>
            <a:endParaRPr lang="en-US" sz="1800" dirty="0" smtClean="0"/>
          </a:p>
          <a:p>
            <a:pPr lvl="1"/>
            <a:r>
              <a:rPr lang="en-US" dirty="0" smtClean="0"/>
              <a:t>Others?</a:t>
            </a:r>
            <a:endParaRPr lang="en-US" sz="1800" dirty="0" smtClean="0"/>
          </a:p>
          <a:p>
            <a:pPr>
              <a:buNone/>
            </a:pPr>
            <a:endParaRPr lang="en-US" dirty="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48 in report</a:t>
            </a:r>
            <a:endParaRPr lang="en-US" sz="1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a:t>
            </a:r>
            <a:endParaRPr lang="en-US" dirty="0"/>
          </a:p>
        </p:txBody>
      </p:sp>
      <p:sp>
        <p:nvSpPr>
          <p:cNvPr id="3" name="Content Placeholder 2"/>
          <p:cNvSpPr>
            <a:spLocks noGrp="1"/>
          </p:cNvSpPr>
          <p:nvPr>
            <p:ph idx="1"/>
          </p:nvPr>
        </p:nvSpPr>
        <p:spPr/>
        <p:txBody>
          <a:bodyPr/>
          <a:lstStyle/>
          <a:p>
            <a:pPr>
              <a:buNone/>
            </a:pPr>
            <a:r>
              <a:rPr lang="en-US" dirty="0" smtClean="0"/>
              <a:t>	“These findings support the conclusion that, under some circumstances, shared administrative and instructional services across districts function as a workable compromise between complete district autonomy and extensive consolidation.”</a:t>
            </a:r>
          </a:p>
          <a:p>
            <a:pPr algn="ctr">
              <a:buNone/>
            </a:pPr>
            <a:endParaRPr lang="en-US" sz="1800" dirty="0" smtClean="0"/>
          </a:p>
          <a:p>
            <a:pPr algn="ctr">
              <a:buNone/>
            </a:pPr>
            <a:r>
              <a:rPr lang="en-US" sz="1800" dirty="0" err="1" smtClean="0"/>
              <a:t>Howley</a:t>
            </a:r>
            <a:r>
              <a:rPr lang="en-US" sz="1800" dirty="0" smtClean="0"/>
              <a:t>, </a:t>
            </a:r>
            <a:r>
              <a:rPr lang="en-US" sz="1800" dirty="0" err="1" smtClean="0"/>
              <a:t>Howley</a:t>
            </a:r>
            <a:r>
              <a:rPr lang="en-US" sz="1800" dirty="0" smtClean="0"/>
              <a:t>, Hendrickson, Belcher and </a:t>
            </a:r>
            <a:r>
              <a:rPr lang="en-US" sz="1800" dirty="0" err="1" smtClean="0"/>
              <a:t>Howley</a:t>
            </a:r>
            <a:r>
              <a:rPr lang="en-US" sz="1800" dirty="0" smtClean="0"/>
              <a:t> (2012)</a:t>
            </a:r>
            <a:endParaRPr lang="en-US"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Clarification and Questions</a:t>
            </a:r>
            <a:endParaRPr lang="en-US" dirty="0"/>
          </a:p>
        </p:txBody>
      </p:sp>
      <p:sp>
        <p:nvSpPr>
          <p:cNvPr id="3" name="Content Placeholder 2"/>
          <p:cNvSpPr>
            <a:spLocks noGrp="1"/>
          </p:cNvSpPr>
          <p:nvPr>
            <p:ph idx="1"/>
          </p:nvPr>
        </p:nvSpPr>
        <p:spPr/>
        <p:txBody>
          <a:bodyPr/>
          <a:lstStyle/>
          <a:p>
            <a:pPr>
              <a:buNone/>
            </a:pPr>
            <a:r>
              <a:rPr lang="en-US" sz="2800" dirty="0" smtClean="0"/>
              <a:t>Does the collaborative model work for your seven school districts?</a:t>
            </a:r>
          </a:p>
          <a:p>
            <a:pPr>
              <a:buNone/>
            </a:pPr>
            <a:endParaRPr lang="en-US" sz="2800" dirty="0" smtClean="0"/>
          </a:p>
          <a:p>
            <a:pPr>
              <a:buNone/>
            </a:pPr>
            <a:r>
              <a:rPr lang="en-US" sz="2800" dirty="0" smtClean="0"/>
              <a:t>If yes, then how do you involve your school district and community in understanding the “collaborative”?</a:t>
            </a:r>
          </a:p>
          <a:p>
            <a:pPr>
              <a:buNone/>
            </a:pPr>
            <a:endParaRPr lang="en-US" dirty="0" smtClean="0"/>
          </a:p>
          <a:p>
            <a:pPr>
              <a:buNone/>
            </a:pPr>
            <a:r>
              <a:rPr lang="en-US" sz="2800" dirty="0" smtClean="0"/>
              <a:t>How can CASDA assist you in building this regional learning community for the 21</a:t>
            </a:r>
            <a:r>
              <a:rPr lang="en-US" sz="2800" baseline="30000" dirty="0" smtClean="0"/>
              <a:t>st</a:t>
            </a:r>
            <a:r>
              <a:rPr lang="en-US" sz="2800" dirty="0" smtClean="0"/>
              <a:t> century?</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sz="4000" dirty="0" smtClean="0"/>
              <a:t>Quantitative</a:t>
            </a:r>
          </a:p>
          <a:p>
            <a:pPr>
              <a:buNone/>
            </a:pPr>
            <a:r>
              <a:rPr lang="en-US" sz="4000" dirty="0" smtClean="0"/>
              <a:t>	</a:t>
            </a:r>
            <a:r>
              <a:rPr lang="en-US" dirty="0" smtClean="0"/>
              <a:t>Data was collected from each school district</a:t>
            </a:r>
            <a:endParaRPr lang="en-US" sz="4000" dirty="0" smtClean="0"/>
          </a:p>
          <a:p>
            <a:pPr lvl="1"/>
            <a:r>
              <a:rPr lang="en-US" sz="2400" dirty="0" smtClean="0"/>
              <a:t>Financial data – ST-3, State Aid, Taxes</a:t>
            </a:r>
          </a:p>
          <a:p>
            <a:pPr lvl="1"/>
            <a:r>
              <a:rPr lang="en-US" sz="2400" dirty="0" smtClean="0"/>
              <a:t>Enrollment data – Ten years</a:t>
            </a:r>
          </a:p>
          <a:p>
            <a:pPr lvl="1"/>
            <a:r>
              <a:rPr lang="en-US" sz="2400" dirty="0" smtClean="0"/>
              <a:t>Academic data (School Report Card)- Graduation rates, etc</a:t>
            </a:r>
          </a:p>
          <a:p>
            <a:pPr lvl="1"/>
            <a:r>
              <a:rPr lang="en-US" sz="2400" dirty="0" smtClean="0"/>
              <a:t>Demographic data – Free and reduced lunch</a:t>
            </a:r>
            <a:endParaRPr lang="en-US" dirty="0" smtClean="0"/>
          </a:p>
          <a:p>
            <a:pPr>
              <a:buNone/>
            </a:pPr>
            <a:endParaRPr lang="en-US" dirty="0" smtClean="0"/>
          </a:p>
          <a:p>
            <a:pPr>
              <a:buNone/>
            </a:pPr>
            <a:endParaRPr lang="en-US" dirty="0" smtClean="0"/>
          </a:p>
          <a:p>
            <a:pPr lvl="1"/>
            <a:endParaRPr lang="en-US" dirty="0" smtClean="0"/>
          </a:p>
          <a:p>
            <a:pPr lvl="1"/>
            <a:endParaRPr lang="en-US" dirty="0" smtClean="0"/>
          </a:p>
          <a:p>
            <a:endParaRPr lang="en-US" dirty="0" smtClean="0"/>
          </a:p>
          <a:p>
            <a:endParaRPr lang="en-US" dirty="0"/>
          </a:p>
        </p:txBody>
      </p:sp>
      <p:sp>
        <p:nvSpPr>
          <p:cNvPr id="4" name="TextBox 3"/>
          <p:cNvSpPr txBox="1"/>
          <p:nvPr/>
        </p:nvSpPr>
        <p:spPr>
          <a:xfrm>
            <a:off x="6705600" y="6172200"/>
            <a:ext cx="1981200" cy="307777"/>
          </a:xfrm>
          <a:prstGeom prst="rect">
            <a:avLst/>
          </a:prstGeom>
          <a:noFill/>
        </p:spPr>
        <p:txBody>
          <a:bodyPr wrap="square" rtlCol="0">
            <a:spAutoFit/>
          </a:bodyPr>
          <a:lstStyle/>
          <a:p>
            <a:r>
              <a:rPr lang="en-US" sz="1400" dirty="0" smtClean="0"/>
              <a:t>Page 8 in report</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smtClean="0"/>
              <a:t>Qualitative Methodology</a:t>
            </a:r>
          </a:p>
          <a:p>
            <a:pPr lvl="1">
              <a:buNone/>
            </a:pPr>
            <a:r>
              <a:rPr lang="en-US" sz="2400" dirty="0" smtClean="0"/>
              <a:t>Interviews and focus groups with each school district including:</a:t>
            </a:r>
          </a:p>
          <a:p>
            <a:pPr lvl="1"/>
            <a:r>
              <a:rPr lang="en-US" sz="2400" dirty="0" smtClean="0"/>
              <a:t>Superintendents</a:t>
            </a:r>
          </a:p>
          <a:p>
            <a:pPr lvl="1"/>
            <a:r>
              <a:rPr lang="en-US" sz="2400" dirty="0" smtClean="0"/>
              <a:t>Building principals</a:t>
            </a:r>
          </a:p>
          <a:p>
            <a:pPr lvl="1"/>
            <a:r>
              <a:rPr lang="en-US" sz="2400" dirty="0" smtClean="0"/>
              <a:t>Business officials</a:t>
            </a:r>
          </a:p>
          <a:p>
            <a:pPr lvl="1"/>
            <a:r>
              <a:rPr lang="en-US" sz="2400" dirty="0" smtClean="0"/>
              <a:t>Directors of curriculum and instruction</a:t>
            </a:r>
          </a:p>
          <a:p>
            <a:pPr lvl="1"/>
            <a:r>
              <a:rPr lang="en-US" sz="2400" dirty="0" smtClean="0"/>
              <a:t>Transportation Supervisors</a:t>
            </a:r>
          </a:p>
          <a:p>
            <a:pPr lvl="1"/>
            <a:r>
              <a:rPr lang="en-US" sz="2400" dirty="0" smtClean="0"/>
              <a:t>Directors of Buildings &amp; Grounds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Implications</a:t>
            </a:r>
            <a:br>
              <a:rPr lang="en-US" dirty="0" smtClean="0"/>
            </a:br>
            <a:r>
              <a:rPr lang="en-US" sz="3600" dirty="0" smtClean="0"/>
              <a:t>A Sense of Urgency</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248400" y="6400800"/>
            <a:ext cx="2209800" cy="307777"/>
          </a:xfrm>
          <a:prstGeom prst="rect">
            <a:avLst/>
          </a:prstGeom>
          <a:noFill/>
        </p:spPr>
        <p:txBody>
          <a:bodyPr wrap="square" rtlCol="0">
            <a:spAutoFit/>
          </a:bodyPr>
          <a:lstStyle/>
          <a:p>
            <a:r>
              <a:rPr lang="en-US" sz="1400" dirty="0" smtClean="0"/>
              <a:t>Page 23 in report</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Implications</a:t>
            </a:r>
            <a:br>
              <a:rPr lang="en-US" dirty="0" smtClean="0"/>
            </a:br>
            <a:r>
              <a:rPr lang="en-US" sz="3600" dirty="0" smtClean="0"/>
              <a:t>Reductions in Staff</a:t>
            </a:r>
            <a:endParaRPr lang="en-US" sz="3600" dirty="0"/>
          </a:p>
        </p:txBody>
      </p:sp>
      <p:graphicFrame>
        <p:nvGraphicFramePr>
          <p:cNvPr id="5" name="Content Placeholder 4"/>
          <p:cNvGraphicFramePr>
            <a:graphicFrameLocks noGrp="1"/>
          </p:cNvGraphicFramePr>
          <p:nvPr>
            <p:ph idx="1"/>
          </p:nvPr>
        </p:nvGraphicFramePr>
        <p:xfrm>
          <a:off x="457200" y="1905000"/>
          <a:ext cx="8229600" cy="2667000"/>
        </p:xfrm>
        <a:graphic>
          <a:graphicData uri="http://schemas.openxmlformats.org/drawingml/2006/table">
            <a:tbl>
              <a:tblPr firstRow="1" bandRow="1">
                <a:tableStyleId>{21E4AEA4-8DFA-4A89-87EB-49C32662AFE0}</a:tableStyleId>
              </a:tblPr>
              <a:tblGrid>
                <a:gridCol w="2743200"/>
                <a:gridCol w="2743200"/>
                <a:gridCol w="2743200"/>
              </a:tblGrid>
              <a:tr h="1444140">
                <a:tc>
                  <a:txBody>
                    <a:bodyPr/>
                    <a:lstStyle/>
                    <a:p>
                      <a:pPr algn="ctr"/>
                      <a:r>
                        <a:rPr lang="en-US" sz="2800" dirty="0" smtClean="0"/>
                        <a:t>Administrators</a:t>
                      </a:r>
                      <a:endParaRPr lang="en-US" sz="2800" dirty="0"/>
                    </a:p>
                  </a:txBody>
                  <a:tcPr/>
                </a:tc>
                <a:tc>
                  <a:txBody>
                    <a:bodyPr/>
                    <a:lstStyle/>
                    <a:p>
                      <a:pPr algn="ctr"/>
                      <a:r>
                        <a:rPr lang="en-US" sz="2800" dirty="0" smtClean="0"/>
                        <a:t>Teachers</a:t>
                      </a:r>
                      <a:endParaRPr lang="en-US" sz="2800" dirty="0"/>
                    </a:p>
                  </a:txBody>
                  <a:tcPr/>
                </a:tc>
                <a:tc>
                  <a:txBody>
                    <a:bodyPr/>
                    <a:lstStyle/>
                    <a:p>
                      <a:pPr algn="ctr"/>
                      <a:r>
                        <a:rPr lang="en-US" sz="2800" dirty="0" smtClean="0"/>
                        <a:t>Non Instructional</a:t>
                      </a:r>
                      <a:endParaRPr lang="en-US" sz="2800" dirty="0"/>
                    </a:p>
                  </a:txBody>
                  <a:tcPr/>
                </a:tc>
              </a:tr>
              <a:tr h="1222860">
                <a:tc>
                  <a:txBody>
                    <a:bodyPr/>
                    <a:lstStyle/>
                    <a:p>
                      <a:pPr algn="ctr"/>
                      <a:r>
                        <a:rPr lang="en-US" sz="2800" dirty="0" smtClean="0"/>
                        <a:t>5.8</a:t>
                      </a:r>
                      <a:endParaRPr lang="en-US" sz="2800" dirty="0"/>
                    </a:p>
                  </a:txBody>
                  <a:tcPr/>
                </a:tc>
                <a:tc>
                  <a:txBody>
                    <a:bodyPr/>
                    <a:lstStyle/>
                    <a:p>
                      <a:pPr algn="ctr"/>
                      <a:r>
                        <a:rPr lang="en-US" sz="2800" dirty="0" smtClean="0"/>
                        <a:t>87.1</a:t>
                      </a:r>
                      <a:endParaRPr lang="en-US" sz="2800" dirty="0"/>
                    </a:p>
                  </a:txBody>
                  <a:tcPr/>
                </a:tc>
                <a:tc>
                  <a:txBody>
                    <a:bodyPr/>
                    <a:lstStyle/>
                    <a:p>
                      <a:pPr algn="ctr"/>
                      <a:r>
                        <a:rPr lang="en-US" sz="2800" dirty="0" smtClean="0"/>
                        <a:t>38</a:t>
                      </a:r>
                      <a:endParaRPr lang="en-US" sz="2800" dirty="0"/>
                    </a:p>
                  </a:txBody>
                  <a:tcPr/>
                </a:tc>
              </a:tr>
            </a:tbl>
          </a:graphicData>
        </a:graphic>
      </p:graphicFrame>
      <p:sp>
        <p:nvSpPr>
          <p:cNvPr id="4" name="TextBox 3"/>
          <p:cNvSpPr txBox="1"/>
          <p:nvPr/>
        </p:nvSpPr>
        <p:spPr>
          <a:xfrm>
            <a:off x="6096000" y="6096000"/>
            <a:ext cx="1752600" cy="307777"/>
          </a:xfrm>
          <a:prstGeom prst="rect">
            <a:avLst/>
          </a:prstGeom>
          <a:noFill/>
        </p:spPr>
        <p:txBody>
          <a:bodyPr wrap="square" rtlCol="0">
            <a:spAutoFit/>
          </a:bodyPr>
          <a:lstStyle/>
          <a:p>
            <a:r>
              <a:rPr lang="en-US" sz="1400" dirty="0" smtClean="0"/>
              <a:t>Page 9 in report</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Implications</a:t>
            </a:r>
            <a:endParaRPr lang="en-US" dirty="0"/>
          </a:p>
        </p:txBody>
      </p:sp>
      <p:graphicFrame>
        <p:nvGraphicFramePr>
          <p:cNvPr id="6" name="Content Placeholder 5"/>
          <p:cNvGraphicFramePr>
            <a:graphicFrameLocks noGrp="1"/>
          </p:cNvGraphicFramePr>
          <p:nvPr>
            <p:ph idx="1"/>
          </p:nvPr>
        </p:nvGraphicFramePr>
        <p:xfrm>
          <a:off x="609600" y="1600200"/>
          <a:ext cx="80772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553200" y="6400800"/>
            <a:ext cx="2057400" cy="307777"/>
          </a:xfrm>
          <a:prstGeom prst="rect">
            <a:avLst/>
          </a:prstGeom>
          <a:noFill/>
        </p:spPr>
        <p:txBody>
          <a:bodyPr wrap="square" rtlCol="0">
            <a:spAutoFit/>
          </a:bodyPr>
          <a:lstStyle/>
          <a:p>
            <a:r>
              <a:rPr lang="en-US" sz="1400" dirty="0" smtClean="0"/>
              <a:t>Page 12 in report</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1008</TotalTime>
  <Words>1485</Words>
  <Application>Microsoft Office PowerPoint</Application>
  <PresentationFormat>On-screen Show (4:3)</PresentationFormat>
  <Paragraphs>452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  Building a 21st Century Regional Learning and Planning Community A Collaborative Model for Washington County Schools  Presented by  Terrance Brewer Jerome Steele, Ed.D.  November 29, 2012      University at Albany – East Campus 5 University Place Rensselaer, New York 12144  </vt:lpstr>
      <vt:lpstr>Essential Questions</vt:lpstr>
      <vt:lpstr>Continuum of Organizational Change from Independence to Merger/Consolidation</vt:lpstr>
      <vt:lpstr>Purpose of the Study</vt:lpstr>
      <vt:lpstr>Methodology</vt:lpstr>
      <vt:lpstr>Methodology</vt:lpstr>
      <vt:lpstr>Financial Implications A Sense of Urgency</vt:lpstr>
      <vt:lpstr>Financial Implications Reductions in Staff</vt:lpstr>
      <vt:lpstr>Financial Implications</vt:lpstr>
      <vt:lpstr>Financial Implications</vt:lpstr>
      <vt:lpstr>Financial Implications</vt:lpstr>
      <vt:lpstr>Financial Implications</vt:lpstr>
      <vt:lpstr>Financial Implications</vt:lpstr>
      <vt:lpstr>Financial Implications</vt:lpstr>
      <vt:lpstr>Financial Implications</vt:lpstr>
      <vt:lpstr>Financial Implications Limited/No Control</vt:lpstr>
      <vt:lpstr>Financial Findings</vt:lpstr>
      <vt:lpstr>Financial Opportunities</vt:lpstr>
      <vt:lpstr>Professional Learning Communities</vt:lpstr>
      <vt:lpstr>Administrative Structure  and Sharing Opportunities</vt:lpstr>
      <vt:lpstr>Current Status of Sharing  Findings</vt:lpstr>
      <vt:lpstr>Opportunities for Sharing</vt:lpstr>
      <vt:lpstr>Instructional Program Findings</vt:lpstr>
      <vt:lpstr>Instructional Program Opportunities</vt:lpstr>
      <vt:lpstr>Current Bell Schedule</vt:lpstr>
      <vt:lpstr>Common Bell Schedule for Discussion</vt:lpstr>
      <vt:lpstr>Instructional Technology and Distance Learning  Findings</vt:lpstr>
      <vt:lpstr>Instructional Technology and Distance Learning Opportunities</vt:lpstr>
      <vt:lpstr>Transportation</vt:lpstr>
      <vt:lpstr>Why this proposal?</vt:lpstr>
      <vt:lpstr>Regional High School vs.  School District Collaborative</vt:lpstr>
      <vt:lpstr>Washington County  School District Collaborative</vt:lpstr>
      <vt:lpstr>Washington County School Collaborative A 21st Century Regional Learning and Planning  Community</vt:lpstr>
      <vt:lpstr>Sample School Campus Clusters</vt:lpstr>
      <vt:lpstr>Sample School Campus Clusters</vt:lpstr>
      <vt:lpstr>Sample School Campus Clusters</vt:lpstr>
      <vt:lpstr>Sample School Campus Clusters</vt:lpstr>
      <vt:lpstr>Summary of Opportunities  for Consideration</vt:lpstr>
      <vt:lpstr>Building Stronger School/Community and Business Partnerships</vt:lpstr>
      <vt:lpstr>Career Opportunities in Rural Education</vt:lpstr>
      <vt:lpstr>Potential Savings Through Collaboration</vt:lpstr>
      <vt:lpstr>Phases of Implementation</vt:lpstr>
      <vt:lpstr>Phases of Implementation</vt:lpstr>
      <vt:lpstr>Phases of Implementation</vt:lpstr>
      <vt:lpstr>Final Thought</vt:lpstr>
      <vt:lpstr>Discussion, Clarification and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County  School Districts Study</dc:title>
  <dc:creator>Jerry</dc:creator>
  <cp:lastModifiedBy>Jerry</cp:lastModifiedBy>
  <cp:revision>81</cp:revision>
  <dcterms:created xsi:type="dcterms:W3CDTF">2012-09-17T17:48:53Z</dcterms:created>
  <dcterms:modified xsi:type="dcterms:W3CDTF">2012-11-21T17:54:19Z</dcterms:modified>
</cp:coreProperties>
</file>